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obert Peters" userId="0540b0d0-1b4c-4880-9e7d-34bd23b2ab79" providerId="ADAL" clId="{124C4944-54AF-4BDD-9159-98E62358D25F}"/>
    <pc:docChg chg="modSld">
      <pc:chgData name="Robert Peters" userId="0540b0d0-1b4c-4880-9e7d-34bd23b2ab79" providerId="ADAL" clId="{124C4944-54AF-4BDD-9159-98E62358D25F}" dt="2020-03-19T06:23:33.254" v="5" actId="20577"/>
      <pc:docMkLst>
        <pc:docMk/>
      </pc:docMkLst>
      <pc:sldChg chg="modSp">
        <pc:chgData name="Robert Peters" userId="0540b0d0-1b4c-4880-9e7d-34bd23b2ab79" providerId="ADAL" clId="{124C4944-54AF-4BDD-9159-98E62358D25F}" dt="2020-03-19T06:22:51.216" v="2" actId="20577"/>
        <pc:sldMkLst>
          <pc:docMk/>
          <pc:sldMk cId="3815646174" sldId="260"/>
        </pc:sldMkLst>
        <pc:spChg chg="mod">
          <ac:chgData name="Robert Peters" userId="0540b0d0-1b4c-4880-9e7d-34bd23b2ab79" providerId="ADAL" clId="{124C4944-54AF-4BDD-9159-98E62358D25F}" dt="2020-03-19T06:22:51.216" v="2" actId="20577"/>
          <ac:spMkLst>
            <pc:docMk/>
            <pc:sldMk cId="3815646174" sldId="260"/>
            <ac:spMk id="3" creationId="{B8211E85-20D7-4550-9768-02A83FD9D07E}"/>
          </ac:spMkLst>
        </pc:spChg>
      </pc:sldChg>
      <pc:sldChg chg="modSp">
        <pc:chgData name="Robert Peters" userId="0540b0d0-1b4c-4880-9e7d-34bd23b2ab79" providerId="ADAL" clId="{124C4944-54AF-4BDD-9159-98E62358D25F}" dt="2020-03-19T06:23:33.254" v="5" actId="20577"/>
        <pc:sldMkLst>
          <pc:docMk/>
          <pc:sldMk cId="1256073311" sldId="261"/>
        </pc:sldMkLst>
        <pc:spChg chg="mod">
          <ac:chgData name="Robert Peters" userId="0540b0d0-1b4c-4880-9e7d-34bd23b2ab79" providerId="ADAL" clId="{124C4944-54AF-4BDD-9159-98E62358D25F}" dt="2020-03-19T06:23:33.254" v="5" actId="20577"/>
          <ac:spMkLst>
            <pc:docMk/>
            <pc:sldMk cId="1256073311" sldId="261"/>
            <ac:spMk id="3" creationId="{B8211E85-20D7-4550-9768-02A83FD9D07E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ic 1" descr="Tag=AccentColor&#10;Flavor=Light&#10;Target=Fill">
            <a:extLst>
              <a:ext uri="{FF2B5EF4-FFF2-40B4-BE49-F238E27FC236}">
                <a16:creationId xmlns:a16="http://schemas.microsoft.com/office/drawing/2014/main" id="{0D57E7FA-E8FC-45AC-868F-CDC8144939D6}"/>
              </a:ext>
            </a:extLst>
          </p:cNvPr>
          <p:cNvSpPr/>
          <p:nvPr/>
        </p:nvSpPr>
        <p:spPr>
          <a:xfrm rot="10800000" flipV="1">
            <a:off x="2599854" y="527562"/>
            <a:ext cx="6992292" cy="5102484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07094A5-EB6F-441D-88F8-CD7A30C847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8760" y="1591056"/>
            <a:ext cx="5705856" cy="3264408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C7CE1E3-3929-42A6-81B7-056BD88EF3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928616"/>
            <a:ext cx="5705856" cy="996696"/>
          </a:xfrm>
        </p:spPr>
        <p:txBody>
          <a:bodyPr/>
          <a:lstStyle>
            <a:lvl1pPr marL="0" indent="0" algn="l">
              <a:buNone/>
              <a:defRPr sz="2400" cap="all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E951E3-0794-422C-AF76-0AD4A7FB19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4EBFA8-0291-4D77-A9D9-B17FC2382A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7AC4D4-C4EE-4624-A329-C608A1D5AF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2846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Graphic 1" descr="Tag=AccentColor&#10;Flavor=Light&#10;Target=Fill">
            <a:extLst>
              <a:ext uri="{FF2B5EF4-FFF2-40B4-BE49-F238E27FC236}">
                <a16:creationId xmlns:a16="http://schemas.microsoft.com/office/drawing/2014/main" id="{0EE21C0F-70D8-4F3C-9392-07559C90EE6E}"/>
              </a:ext>
            </a:extLst>
          </p:cNvPr>
          <p:cNvSpPr/>
          <p:nvPr/>
        </p:nvSpPr>
        <p:spPr>
          <a:xfrm rot="10800000" flipH="1" flipV="1">
            <a:off x="684965" y="1332237"/>
            <a:ext cx="5263732" cy="3841102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DB1DFE-8154-440D-93CF-FEF7860E89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9032" y="2523744"/>
            <a:ext cx="3831336" cy="1453896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CD9D1F5-05CC-48F3-A314-315EF17030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711696" y="640079"/>
            <a:ext cx="4837176" cy="556869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1807DE-1178-4BBB-89D8-9046239C2D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655064" y="4087368"/>
            <a:ext cx="3319272" cy="649224"/>
          </a:xfrm>
        </p:spPr>
        <p:txBody>
          <a:bodyPr>
            <a:noAutofit/>
          </a:bodyPr>
          <a:lstStyle>
            <a:lvl1pPr marL="0" indent="0" algn="ctr">
              <a:buNone/>
              <a:defRPr sz="2000" cap="all" baseline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48EA59-A1BC-48B7-9495-6D5C6035B1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F85A72-B50F-440E-AAD3-53C099F6D9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C2D00B-4207-4720-8C68-605CAFDD5C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874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1C888B-58B8-4428-8B1D-4E26FC5DD5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314F67B-D516-42FA-A2CA-2DCD37CFE8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2BA5FF-4919-4FF8-9C04-06CE156B76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EDA970-128E-4150-8E5A-A1B056E835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EC6CD1-EE5E-42EF-B76D-BB803BA6AB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320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50C2A1B-34CA-4877-9435-D77DF325757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F255E5E-4A81-44CC-8D99-F56E625D46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9CEECF-A221-4ECC-AD9C-E197D516D2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8F41AE-0DDE-49ED-9F0C-E0E16F599A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B47FB7-77F0-4C43-B81E-D04B31C953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1156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 descr="Tag=AccentColor&#10;Flavor=Light&#10;Target=Fill">
            <a:extLst>
              <a:ext uri="{FF2B5EF4-FFF2-40B4-BE49-F238E27FC236}">
                <a16:creationId xmlns:a16="http://schemas.microsoft.com/office/drawing/2014/main" id="{13B7BB51-92B8-4089-8DAB-1202A4D1C6A3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6030E26-A86A-417A-AA64-699AA8DD3D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9CF97E-0E6E-41E9-B75B-0371E744D1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11680"/>
            <a:ext cx="1051560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BAE770-8363-44CD-8A22-AB26C5C536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E618F2-3B8E-4449-91E7-F8AA496093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3428F0-E5C2-42A1-AB2F-1A19FFAD19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57839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ic 9" descr="Tag=AccentColor&#10;Flavor=Light&#10;Target=Fill">
            <a:extLst>
              <a:ext uri="{FF2B5EF4-FFF2-40B4-BE49-F238E27FC236}">
                <a16:creationId xmlns:a16="http://schemas.microsoft.com/office/drawing/2014/main" id="{DB2CE8D6-5B4E-4EBE-9ED5-A1DA7E2A5CDA}"/>
              </a:ext>
            </a:extLst>
          </p:cNvPr>
          <p:cNvSpPr/>
          <p:nvPr/>
        </p:nvSpPr>
        <p:spPr>
          <a:xfrm>
            <a:off x="7209816" y="0"/>
            <a:ext cx="4143984" cy="5747660"/>
          </a:xfrm>
          <a:custGeom>
            <a:avLst/>
            <a:gdLst>
              <a:gd name="connsiteX0" fmla="*/ 0 w 3843750"/>
              <a:gd name="connsiteY0" fmla="*/ 346 h 5956080"/>
              <a:gd name="connsiteX1" fmla="*/ 72373 w 3843750"/>
              <a:gd name="connsiteY1" fmla="*/ 2447534 h 5956080"/>
              <a:gd name="connsiteX2" fmla="*/ 145093 w 3843750"/>
              <a:gd name="connsiteY2" fmla="*/ 3878724 h 5956080"/>
              <a:gd name="connsiteX3" fmla="*/ 237897 w 3843750"/>
              <a:gd name="connsiteY3" fmla="*/ 4208041 h 5956080"/>
              <a:gd name="connsiteX4" fmla="*/ 281875 w 3843750"/>
              <a:gd name="connsiteY4" fmla="*/ 4677601 h 5956080"/>
              <a:gd name="connsiteX5" fmla="*/ 360135 w 3843750"/>
              <a:gd name="connsiteY5" fmla="*/ 5287407 h 5956080"/>
              <a:gd name="connsiteX6" fmla="*/ 414155 w 3843750"/>
              <a:gd name="connsiteY6" fmla="*/ 5817914 h 5956080"/>
              <a:gd name="connsiteX7" fmla="*/ 681487 w 3843750"/>
              <a:gd name="connsiteY7" fmla="*/ 5914873 h 5956080"/>
              <a:gd name="connsiteX8" fmla="*/ 892373 w 3843750"/>
              <a:gd name="connsiteY8" fmla="*/ 5605295 h 5956080"/>
              <a:gd name="connsiteX9" fmla="*/ 1027770 w 3843750"/>
              <a:gd name="connsiteY9" fmla="*/ 5804063 h 5956080"/>
              <a:gd name="connsiteX10" fmla="*/ 1200566 w 3843750"/>
              <a:gd name="connsiteY10" fmla="*/ 5527036 h 5956080"/>
              <a:gd name="connsiteX11" fmla="*/ 1348083 w 3843750"/>
              <a:gd name="connsiteY11" fmla="*/ 5363590 h 5956080"/>
              <a:gd name="connsiteX12" fmla="*/ 1425997 w 3843750"/>
              <a:gd name="connsiteY12" fmla="*/ 4800532 h 5956080"/>
              <a:gd name="connsiteX13" fmla="*/ 1517416 w 3843750"/>
              <a:gd name="connsiteY13" fmla="*/ 4640549 h 5956080"/>
              <a:gd name="connsiteX14" fmla="*/ 1569705 w 3843750"/>
              <a:gd name="connsiteY14" fmla="*/ 4803995 h 5956080"/>
              <a:gd name="connsiteX15" fmla="*/ 1530921 w 3843750"/>
              <a:gd name="connsiteY15" fmla="*/ 5433885 h 5956080"/>
              <a:gd name="connsiteX16" fmla="*/ 1614721 w 3843750"/>
              <a:gd name="connsiteY16" fmla="*/ 5319957 h 5956080"/>
              <a:gd name="connsiteX17" fmla="*/ 1800676 w 3843750"/>
              <a:gd name="connsiteY17" fmla="*/ 4608691 h 5956080"/>
              <a:gd name="connsiteX18" fmla="*/ 1918759 w 3843750"/>
              <a:gd name="connsiteY18" fmla="*/ 4486799 h 5956080"/>
              <a:gd name="connsiteX19" fmla="*/ 2009139 w 3843750"/>
              <a:gd name="connsiteY19" fmla="*/ 4715000 h 5956080"/>
              <a:gd name="connsiteX20" fmla="*/ 2135532 w 3843750"/>
              <a:gd name="connsiteY20" fmla="*/ 5321689 h 5956080"/>
              <a:gd name="connsiteX21" fmla="*/ 2209291 w 3843750"/>
              <a:gd name="connsiteY21" fmla="*/ 5028733 h 5956080"/>
              <a:gd name="connsiteX22" fmla="*/ 2501208 w 3843750"/>
              <a:gd name="connsiteY22" fmla="*/ 4457711 h 5956080"/>
              <a:gd name="connsiteX23" fmla="*/ 2695127 w 3843750"/>
              <a:gd name="connsiteY23" fmla="*/ 4973674 h 5956080"/>
              <a:gd name="connsiteX24" fmla="*/ 2825329 w 3843750"/>
              <a:gd name="connsiteY24" fmla="*/ 4563328 h 5956080"/>
              <a:gd name="connsiteX25" fmla="*/ 2904628 w 3843750"/>
              <a:gd name="connsiteY25" fmla="*/ 4466368 h 5956080"/>
              <a:gd name="connsiteX26" fmla="*/ 2922635 w 3843750"/>
              <a:gd name="connsiteY26" fmla="*/ 4519696 h 5956080"/>
              <a:gd name="connsiteX27" fmla="*/ 3089544 w 3843750"/>
              <a:gd name="connsiteY27" fmla="*/ 3606545 h 5956080"/>
              <a:gd name="connsiteX28" fmla="*/ 3150490 w 3843750"/>
              <a:gd name="connsiteY28" fmla="*/ 3989882 h 5956080"/>
              <a:gd name="connsiteX29" fmla="*/ 3755448 w 3843750"/>
              <a:gd name="connsiteY29" fmla="*/ 1538193 h 5956080"/>
              <a:gd name="connsiteX30" fmla="*/ 3850330 w 3843750"/>
              <a:gd name="connsiteY30" fmla="*/ 0 h 5956080"/>
              <a:gd name="connsiteX31" fmla="*/ 0 w 3843750"/>
              <a:gd name="connsiteY31" fmla="*/ 0 h 5956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3843750" h="5956080">
                <a:moveTo>
                  <a:pt x="0" y="346"/>
                </a:moveTo>
                <a:cubicBezTo>
                  <a:pt x="12120" y="1234155"/>
                  <a:pt x="72720" y="2447534"/>
                  <a:pt x="72373" y="2447534"/>
                </a:cubicBezTo>
                <a:cubicBezTo>
                  <a:pt x="72720" y="2449265"/>
                  <a:pt x="114274" y="3641520"/>
                  <a:pt x="145093" y="3878724"/>
                </a:cubicBezTo>
                <a:cubicBezTo>
                  <a:pt x="176258" y="4119392"/>
                  <a:pt x="210194" y="3969797"/>
                  <a:pt x="237897" y="4208041"/>
                </a:cubicBezTo>
                <a:cubicBezTo>
                  <a:pt x="250017" y="4367677"/>
                  <a:pt x="237204" y="4527661"/>
                  <a:pt x="281875" y="4677601"/>
                </a:cubicBezTo>
                <a:cubicBezTo>
                  <a:pt x="278758" y="4908226"/>
                  <a:pt x="338319" y="5059552"/>
                  <a:pt x="360135" y="5287407"/>
                </a:cubicBezTo>
                <a:cubicBezTo>
                  <a:pt x="370177" y="5468860"/>
                  <a:pt x="348015" y="5649274"/>
                  <a:pt x="414155" y="5817914"/>
                </a:cubicBezTo>
                <a:cubicBezTo>
                  <a:pt x="467137" y="5947770"/>
                  <a:pt x="534662" y="6049578"/>
                  <a:pt x="681487" y="5914873"/>
                </a:cubicBezTo>
                <a:cubicBezTo>
                  <a:pt x="680448" y="5747964"/>
                  <a:pt x="925963" y="5772897"/>
                  <a:pt x="892373" y="5605295"/>
                </a:cubicBezTo>
                <a:cubicBezTo>
                  <a:pt x="1003184" y="5641309"/>
                  <a:pt x="945009" y="5759046"/>
                  <a:pt x="1027770" y="5804063"/>
                </a:cubicBezTo>
                <a:cubicBezTo>
                  <a:pt x="1099105" y="5719915"/>
                  <a:pt x="1051664" y="5551968"/>
                  <a:pt x="1200566" y="5527036"/>
                </a:cubicBezTo>
                <a:cubicBezTo>
                  <a:pt x="1352931" y="5564088"/>
                  <a:pt x="1336655" y="5453970"/>
                  <a:pt x="1348083" y="5363590"/>
                </a:cubicBezTo>
                <a:cubicBezTo>
                  <a:pt x="1370938" y="5149586"/>
                  <a:pt x="1389291" y="5009687"/>
                  <a:pt x="1425997" y="4800532"/>
                </a:cubicBezTo>
                <a:cubicBezTo>
                  <a:pt x="1436385" y="4748243"/>
                  <a:pt x="1415608" y="4628775"/>
                  <a:pt x="1517416" y="4640549"/>
                </a:cubicBezTo>
                <a:cubicBezTo>
                  <a:pt x="1596022" y="4651976"/>
                  <a:pt x="1566242" y="4746512"/>
                  <a:pt x="1569705" y="4803995"/>
                </a:cubicBezTo>
                <a:cubicBezTo>
                  <a:pt x="1600177" y="5128809"/>
                  <a:pt x="1532998" y="5109763"/>
                  <a:pt x="1530921" y="5433885"/>
                </a:cubicBezTo>
                <a:cubicBezTo>
                  <a:pt x="1530574" y="5446697"/>
                  <a:pt x="1580786" y="5458125"/>
                  <a:pt x="1614721" y="5319957"/>
                </a:cubicBezTo>
                <a:cubicBezTo>
                  <a:pt x="1681208" y="5047432"/>
                  <a:pt x="1760507" y="4832736"/>
                  <a:pt x="1800676" y="4608691"/>
                </a:cubicBezTo>
                <a:cubicBezTo>
                  <a:pt x="1848463" y="4656824"/>
                  <a:pt x="1889671" y="4439704"/>
                  <a:pt x="1918759" y="4486799"/>
                </a:cubicBezTo>
                <a:cubicBezTo>
                  <a:pt x="1932264" y="4566098"/>
                  <a:pt x="1956503" y="4642626"/>
                  <a:pt x="2009139" y="4715000"/>
                </a:cubicBezTo>
                <a:cubicBezTo>
                  <a:pt x="2054502" y="4933851"/>
                  <a:pt x="2004983" y="5137812"/>
                  <a:pt x="2135532" y="5321689"/>
                </a:cubicBezTo>
                <a:cubicBezTo>
                  <a:pt x="2135532" y="5321689"/>
                  <a:pt x="2137610" y="5265245"/>
                  <a:pt x="2209291" y="5028733"/>
                </a:cubicBezTo>
                <a:cubicBezTo>
                  <a:pt x="2267120" y="4838277"/>
                  <a:pt x="2341225" y="4936622"/>
                  <a:pt x="2501208" y="4457711"/>
                </a:cubicBezTo>
                <a:cubicBezTo>
                  <a:pt x="2545186" y="4641934"/>
                  <a:pt x="2446495" y="4877753"/>
                  <a:pt x="2695127" y="4973674"/>
                </a:cubicBezTo>
                <a:cubicBezTo>
                  <a:pt x="2743260" y="4833775"/>
                  <a:pt x="2706208" y="4662365"/>
                  <a:pt x="2825329" y="4563328"/>
                </a:cubicBezTo>
                <a:cubicBezTo>
                  <a:pt x="2859958" y="4534586"/>
                  <a:pt x="2884890" y="4501689"/>
                  <a:pt x="2904628" y="4466368"/>
                </a:cubicBezTo>
                <a:cubicBezTo>
                  <a:pt x="2910515" y="4484375"/>
                  <a:pt x="2916749" y="4503074"/>
                  <a:pt x="2922635" y="4519696"/>
                </a:cubicBezTo>
                <a:cubicBezTo>
                  <a:pt x="2946529" y="4491647"/>
                  <a:pt x="3082618" y="3784882"/>
                  <a:pt x="3089544" y="3606545"/>
                </a:cubicBezTo>
                <a:cubicBezTo>
                  <a:pt x="3124172" y="3733285"/>
                  <a:pt x="3150490" y="3989882"/>
                  <a:pt x="3150490" y="3989882"/>
                </a:cubicBezTo>
                <a:cubicBezTo>
                  <a:pt x="3150490" y="3989882"/>
                  <a:pt x="3300085" y="3936900"/>
                  <a:pt x="3755448" y="1538193"/>
                </a:cubicBezTo>
                <a:cubicBezTo>
                  <a:pt x="3791461" y="1348775"/>
                  <a:pt x="3824704" y="697762"/>
                  <a:pt x="3850330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4AD5705-B027-4C44-B38A-60296E29EB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078991"/>
            <a:ext cx="5266944" cy="3136392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8BBAC4-9088-44CF-BA2D-B8DD24FB52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279392"/>
            <a:ext cx="5266944" cy="1500187"/>
          </a:xfrm>
        </p:spPr>
        <p:txBody>
          <a:bodyPr/>
          <a:lstStyle>
            <a:lvl1pPr marL="0" indent="0">
              <a:buNone/>
              <a:defRPr sz="240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93FB3F-D2A6-4919-B57B-C08861D463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9049E0-6BE5-43FA-A4D4-ACAFC871A7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F8C28D-1479-4F15-B906-0AEBBCCA8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0383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 descr="Tag=AccentColor&#10;Flavor=Light&#10;Target=Fill">
            <a:extLst>
              <a:ext uri="{FF2B5EF4-FFF2-40B4-BE49-F238E27FC236}">
                <a16:creationId xmlns:a16="http://schemas.microsoft.com/office/drawing/2014/main" id="{FD51F360-8860-4FB5-A0A5-773473DD8B39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2A77EC9-372A-4ECA-9088-780532AF05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C882CE-1B27-414A-9B06-AA5D2DB683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011680"/>
            <a:ext cx="493776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0397E60-5D92-4530-96D1-FC09AF3C27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19088" y="2011680"/>
            <a:ext cx="493776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4240FE-0C6A-47E9-9B0A-7B3C60877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71AE1B-BB18-4C7E-AA77-3A4D401A5F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FA7B1D-FEDD-4E29-A352-29E5F498B3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787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 descr="Tag=AccentColor&#10;Flavor=Light&#10;Target=Fill">
            <a:extLst>
              <a:ext uri="{FF2B5EF4-FFF2-40B4-BE49-F238E27FC236}">
                <a16:creationId xmlns:a16="http://schemas.microsoft.com/office/drawing/2014/main" id="{527D753D-3426-457C-9082-B92894509EC0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64D2B94-0682-4185-BCE3-89AF214A4F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65C47E-B85E-4B3E-A669-DEEC7F5DF2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2011680"/>
            <a:ext cx="4937760" cy="950976"/>
          </a:xfrm>
        </p:spPr>
        <p:txBody>
          <a:bodyPr anchor="b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324517F-FE8C-49AD-9A52-0F43010526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3127248"/>
            <a:ext cx="4937760" cy="30632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80C73EC-7117-4DC2-9075-14102F2E282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419088" y="2011680"/>
            <a:ext cx="4937760" cy="950976"/>
          </a:xfrm>
        </p:spPr>
        <p:txBody>
          <a:bodyPr anchor="b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DD9A323-865B-4177-8F98-9BA304E022E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19088" y="3127248"/>
            <a:ext cx="4937760" cy="30632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AA4E5D6-7075-4584-BD43-D966F0B58E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C38B83D-8A05-4F3C-A409-1602C96307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AD250E7-8A73-449C-A140-A2A2582D7F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72945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raphic 1" descr="Tag=AccentColor&#10;Flavor=Light&#10;Target=Fill">
            <a:extLst>
              <a:ext uri="{FF2B5EF4-FFF2-40B4-BE49-F238E27FC236}">
                <a16:creationId xmlns:a16="http://schemas.microsoft.com/office/drawing/2014/main" id="{AAFBE1F6-FC6D-4C3D-9AC3-97028E6F18C7}"/>
              </a:ext>
            </a:extLst>
          </p:cNvPr>
          <p:cNvSpPr/>
          <p:nvPr/>
        </p:nvSpPr>
        <p:spPr>
          <a:xfrm rot="10800000" flipV="1">
            <a:off x="1969639" y="181596"/>
            <a:ext cx="8252722" cy="6022258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92825A4-268B-4301-8432-F9E9B2661A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43784" y="1572768"/>
            <a:ext cx="6501384" cy="4096512"/>
          </a:xfrm>
        </p:spPr>
        <p:txBody>
          <a:bodyPr>
            <a:normAutofit/>
          </a:bodyPr>
          <a:lstStyle>
            <a:lvl1pPr algn="ct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A33410F-8A90-47F6-BD39-4AC0E43583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1D819A9-F8DE-4E5C-AFC3-E0105ACD82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4E25320-A12F-4F3E-8EC9-11292FF36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655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1C9756B-145D-4BA8-AA43-904C1E7CB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1DB60F-139E-4C44-89AF-3F8F5EC24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8226C9-C193-4B47-9717-4BC86C909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8153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: Shape 5" descr="Mask ID=&#10;Mask position=bottom, center&#10;Mask family= brushstroke, landscape, wide">
            <a:extLst>
              <a:ext uri="{FF2B5EF4-FFF2-40B4-BE49-F238E27FC236}">
                <a16:creationId xmlns:a16="http://schemas.microsoft.com/office/drawing/2014/main" id="{736BF44D-E8DD-45FA-931D-CBCC67D57944}"/>
              </a:ext>
            </a:extLst>
          </p:cNvPr>
          <p:cNvSpPr/>
          <p:nvPr/>
        </p:nvSpPr>
        <p:spPr>
          <a:xfrm>
            <a:off x="1768100" y="-1"/>
            <a:ext cx="10423900" cy="5920155"/>
          </a:xfrm>
          <a:custGeom>
            <a:avLst/>
            <a:gdLst>
              <a:gd name="connsiteX0" fmla="*/ 10423900 w 10423900"/>
              <a:gd name="connsiteY0" fmla="*/ 0 h 5491534"/>
              <a:gd name="connsiteX1" fmla="*/ 3493157 w 10423900"/>
              <a:gd name="connsiteY1" fmla="*/ 0 h 5491534"/>
              <a:gd name="connsiteX2" fmla="*/ 3493018 w 10423900"/>
              <a:gd name="connsiteY2" fmla="*/ 31 h 5491534"/>
              <a:gd name="connsiteX3" fmla="*/ 3245493 w 10423900"/>
              <a:gd name="connsiteY3" fmla="*/ 104839 h 5491534"/>
              <a:gd name="connsiteX4" fmla="*/ 4434802 w 10423900"/>
              <a:gd name="connsiteY4" fmla="*/ 284558 h 5491534"/>
              <a:gd name="connsiteX5" fmla="*/ 4011937 w 10423900"/>
              <a:gd name="connsiteY5" fmla="*/ 395559 h 5491534"/>
              <a:gd name="connsiteX6" fmla="*/ 3573213 w 10423900"/>
              <a:gd name="connsiteY6" fmla="*/ 474847 h 5491534"/>
              <a:gd name="connsiteX7" fmla="*/ 3097489 w 10423900"/>
              <a:gd name="connsiteY7" fmla="*/ 532990 h 5491534"/>
              <a:gd name="connsiteX8" fmla="*/ 2664052 w 10423900"/>
              <a:gd name="connsiteY8" fmla="*/ 649279 h 5491534"/>
              <a:gd name="connsiteX9" fmla="*/ 3795218 w 10423900"/>
              <a:gd name="connsiteY9" fmla="*/ 696852 h 5491534"/>
              <a:gd name="connsiteX10" fmla="*/ 3208492 w 10423900"/>
              <a:gd name="connsiteY10" fmla="*/ 802568 h 5491534"/>
              <a:gd name="connsiteX11" fmla="*/ 2727483 w 10423900"/>
              <a:gd name="connsiteY11" fmla="*/ 939999 h 5491534"/>
              <a:gd name="connsiteX12" fmla="*/ 2389190 w 10423900"/>
              <a:gd name="connsiteY12" fmla="*/ 1003429 h 5491534"/>
              <a:gd name="connsiteX13" fmla="*/ 2029754 w 10423900"/>
              <a:gd name="connsiteY13" fmla="*/ 1019287 h 5491534"/>
              <a:gd name="connsiteX14" fmla="*/ 1945181 w 10423900"/>
              <a:gd name="connsiteY14" fmla="*/ 1119716 h 5491534"/>
              <a:gd name="connsiteX15" fmla="*/ 2056184 w 10423900"/>
              <a:gd name="connsiteY15" fmla="*/ 1225434 h 5491534"/>
              <a:gd name="connsiteX16" fmla="*/ 2225329 w 10423900"/>
              <a:gd name="connsiteY16" fmla="*/ 1236004 h 5491534"/>
              <a:gd name="connsiteX17" fmla="*/ 3234920 w 10423900"/>
              <a:gd name="connsiteY17" fmla="*/ 1262435 h 5491534"/>
              <a:gd name="connsiteX18" fmla="*/ 0 w 10423900"/>
              <a:gd name="connsiteY18" fmla="*/ 1495009 h 5491534"/>
              <a:gd name="connsiteX19" fmla="*/ 438724 w 10423900"/>
              <a:gd name="connsiteY19" fmla="*/ 1637728 h 5491534"/>
              <a:gd name="connsiteX20" fmla="*/ 586726 w 10423900"/>
              <a:gd name="connsiteY20" fmla="*/ 2028877 h 5491534"/>
              <a:gd name="connsiteX21" fmla="*/ 1125878 w 10423900"/>
              <a:gd name="connsiteY21" fmla="*/ 2250882 h 5491534"/>
              <a:gd name="connsiteX22" fmla="*/ 1474744 w 10423900"/>
              <a:gd name="connsiteY22" fmla="*/ 2330169 h 5491534"/>
              <a:gd name="connsiteX23" fmla="*/ 2272901 w 10423900"/>
              <a:gd name="connsiteY23" fmla="*/ 2446458 h 5491534"/>
              <a:gd name="connsiteX24" fmla="*/ 2389190 w 10423900"/>
              <a:gd name="connsiteY24" fmla="*/ 2636747 h 5491534"/>
              <a:gd name="connsiteX25" fmla="*/ 2489621 w 10423900"/>
              <a:gd name="connsiteY25" fmla="*/ 2848179 h 5491534"/>
              <a:gd name="connsiteX26" fmla="*/ 2701053 w 10423900"/>
              <a:gd name="connsiteY26" fmla="*/ 2985611 h 5491534"/>
              <a:gd name="connsiteX27" fmla="*/ 1057165 w 10423900"/>
              <a:gd name="connsiteY27" fmla="*/ 2964468 h 5491534"/>
              <a:gd name="connsiteX28" fmla="*/ 2912485 w 10423900"/>
              <a:gd name="connsiteY28" fmla="*/ 3408477 h 5491534"/>
              <a:gd name="connsiteX29" fmla="*/ 2748626 w 10423900"/>
              <a:gd name="connsiteY29" fmla="*/ 3582909 h 5491534"/>
              <a:gd name="connsiteX30" fmla="*/ 3763503 w 10423900"/>
              <a:gd name="connsiteY30" fmla="*/ 3820771 h 5491534"/>
              <a:gd name="connsiteX31" fmla="*/ 3219063 w 10423900"/>
              <a:gd name="connsiteY31" fmla="*/ 3847199 h 5491534"/>
              <a:gd name="connsiteX32" fmla="*/ 6385269 w 10423900"/>
              <a:gd name="connsiteY32" fmla="*/ 4840933 h 5491534"/>
              <a:gd name="connsiteX33" fmla="*/ 10285854 w 10423900"/>
              <a:gd name="connsiteY33" fmla="*/ 5471118 h 5491534"/>
              <a:gd name="connsiteX34" fmla="*/ 10423900 w 10423900"/>
              <a:gd name="connsiteY34" fmla="*/ 5491534 h 5491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0423900" h="5491534">
                <a:moveTo>
                  <a:pt x="10423900" y="0"/>
                </a:moveTo>
                <a:lnTo>
                  <a:pt x="3493157" y="0"/>
                </a:lnTo>
                <a:lnTo>
                  <a:pt x="3493018" y="31"/>
                </a:lnTo>
                <a:cubicBezTo>
                  <a:pt x="3414969" y="12668"/>
                  <a:pt x="3328744" y="21588"/>
                  <a:pt x="3245493" y="104839"/>
                </a:cubicBezTo>
                <a:cubicBezTo>
                  <a:pt x="3668357" y="162984"/>
                  <a:pt x="4075366" y="51981"/>
                  <a:pt x="4434802" y="284558"/>
                </a:cubicBezTo>
                <a:cubicBezTo>
                  <a:pt x="4302656" y="400846"/>
                  <a:pt x="4154654" y="374416"/>
                  <a:pt x="4011937" y="395559"/>
                </a:cubicBezTo>
                <a:cubicBezTo>
                  <a:pt x="3863934" y="416704"/>
                  <a:pt x="3721217" y="453704"/>
                  <a:pt x="3573213" y="474847"/>
                </a:cubicBezTo>
                <a:cubicBezTo>
                  <a:pt x="3414639" y="501275"/>
                  <a:pt x="3256063" y="506562"/>
                  <a:pt x="3097489" y="532990"/>
                </a:cubicBezTo>
                <a:cubicBezTo>
                  <a:pt x="2965345" y="554135"/>
                  <a:pt x="2822627" y="517133"/>
                  <a:pt x="2664052" y="649279"/>
                </a:cubicBezTo>
                <a:cubicBezTo>
                  <a:pt x="3055203" y="744424"/>
                  <a:pt x="3409352" y="601706"/>
                  <a:pt x="3795218" y="696852"/>
                </a:cubicBezTo>
                <a:cubicBezTo>
                  <a:pt x="3567928" y="781425"/>
                  <a:pt x="3382924" y="754995"/>
                  <a:pt x="3208492" y="802568"/>
                </a:cubicBezTo>
                <a:cubicBezTo>
                  <a:pt x="3049916" y="850140"/>
                  <a:pt x="2859627" y="797282"/>
                  <a:pt x="2727483" y="939999"/>
                </a:cubicBezTo>
                <a:cubicBezTo>
                  <a:pt x="2627052" y="1051000"/>
                  <a:pt x="2521336" y="1066858"/>
                  <a:pt x="2389190" y="1003429"/>
                </a:cubicBezTo>
                <a:cubicBezTo>
                  <a:pt x="2272901" y="945284"/>
                  <a:pt x="2146043" y="961142"/>
                  <a:pt x="2029754" y="1019287"/>
                </a:cubicBezTo>
                <a:cubicBezTo>
                  <a:pt x="1987468" y="1040430"/>
                  <a:pt x="1945181" y="1066858"/>
                  <a:pt x="1945181" y="1119716"/>
                </a:cubicBezTo>
                <a:cubicBezTo>
                  <a:pt x="1945181" y="1193719"/>
                  <a:pt x="1998039" y="1214862"/>
                  <a:pt x="2056184" y="1225434"/>
                </a:cubicBezTo>
                <a:cubicBezTo>
                  <a:pt x="2109042" y="1236004"/>
                  <a:pt x="2172471" y="1246577"/>
                  <a:pt x="2225329" y="1236004"/>
                </a:cubicBezTo>
                <a:cubicBezTo>
                  <a:pt x="2563622" y="1177861"/>
                  <a:pt x="2896629" y="1273005"/>
                  <a:pt x="3234920" y="1262435"/>
                </a:cubicBezTo>
                <a:cubicBezTo>
                  <a:pt x="2172471" y="1489724"/>
                  <a:pt x="1099450" y="1415723"/>
                  <a:pt x="0" y="1495009"/>
                </a:cubicBezTo>
                <a:cubicBezTo>
                  <a:pt x="142717" y="1653583"/>
                  <a:pt x="327721" y="1521439"/>
                  <a:pt x="438724" y="1637728"/>
                </a:cubicBezTo>
                <a:cubicBezTo>
                  <a:pt x="333006" y="1880875"/>
                  <a:pt x="375293" y="2013020"/>
                  <a:pt x="586726" y="2028877"/>
                </a:cubicBezTo>
                <a:cubicBezTo>
                  <a:pt x="792873" y="2044734"/>
                  <a:pt x="1014877" y="1960161"/>
                  <a:pt x="1125878" y="2250882"/>
                </a:cubicBezTo>
                <a:cubicBezTo>
                  <a:pt x="1157593" y="2340740"/>
                  <a:pt x="1353170" y="2314312"/>
                  <a:pt x="1474744" y="2330169"/>
                </a:cubicBezTo>
                <a:cubicBezTo>
                  <a:pt x="1739034" y="2367170"/>
                  <a:pt x="2019183" y="2330169"/>
                  <a:pt x="2272901" y="2446458"/>
                </a:cubicBezTo>
                <a:cubicBezTo>
                  <a:pt x="2373332" y="2488744"/>
                  <a:pt x="2442048" y="2520459"/>
                  <a:pt x="2389190" y="2636747"/>
                </a:cubicBezTo>
                <a:cubicBezTo>
                  <a:pt x="2336332" y="2758321"/>
                  <a:pt x="2405048" y="2800607"/>
                  <a:pt x="2489621" y="2848179"/>
                </a:cubicBezTo>
                <a:cubicBezTo>
                  <a:pt x="2553051" y="2885180"/>
                  <a:pt x="2648195" y="2874609"/>
                  <a:pt x="2701053" y="2985611"/>
                </a:cubicBezTo>
                <a:cubicBezTo>
                  <a:pt x="2146043" y="2969753"/>
                  <a:pt x="1606888" y="2879895"/>
                  <a:pt x="1057165" y="2964468"/>
                </a:cubicBezTo>
                <a:cubicBezTo>
                  <a:pt x="1659748" y="3175900"/>
                  <a:pt x="2320474" y="3165328"/>
                  <a:pt x="2912485" y="3408477"/>
                </a:cubicBezTo>
                <a:cubicBezTo>
                  <a:pt x="2891342" y="3493050"/>
                  <a:pt x="2753911" y="3456048"/>
                  <a:pt x="2748626" y="3582909"/>
                </a:cubicBezTo>
                <a:cubicBezTo>
                  <a:pt x="3060489" y="3715055"/>
                  <a:pt x="3435782" y="3625195"/>
                  <a:pt x="3763503" y="3820771"/>
                </a:cubicBezTo>
                <a:cubicBezTo>
                  <a:pt x="3573213" y="3910629"/>
                  <a:pt x="3398782" y="3762626"/>
                  <a:pt x="3219063" y="3847199"/>
                </a:cubicBezTo>
                <a:cubicBezTo>
                  <a:pt x="3277208" y="3974060"/>
                  <a:pt x="5909545" y="4756360"/>
                  <a:pt x="6385269" y="4840933"/>
                </a:cubicBezTo>
                <a:cubicBezTo>
                  <a:pt x="7171204" y="4982659"/>
                  <a:pt x="9157515" y="5302348"/>
                  <a:pt x="10285854" y="5471118"/>
                </a:cubicBezTo>
                <a:lnTo>
                  <a:pt x="10423900" y="5491534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1C9756B-145D-4BA8-AA43-904C1E7CB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1DB60F-139E-4C44-89AF-3F8F5EC24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8226C9-C193-4B47-9717-4BC86C909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2565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 descr="Tag=AccentColor&#10;Flavor=Light&#10;Target=Fill">
            <a:extLst>
              <a:ext uri="{FF2B5EF4-FFF2-40B4-BE49-F238E27FC236}">
                <a16:creationId xmlns:a16="http://schemas.microsoft.com/office/drawing/2014/main" id="{76C5A8FA-6B61-4934-AF55-C595090CA5DC}"/>
              </a:ext>
            </a:extLst>
          </p:cNvPr>
          <p:cNvSpPr/>
          <p:nvPr/>
        </p:nvSpPr>
        <p:spPr>
          <a:xfrm>
            <a:off x="4726728" y="0"/>
            <a:ext cx="7472381" cy="6858000"/>
          </a:xfrm>
          <a:custGeom>
            <a:avLst/>
            <a:gdLst>
              <a:gd name="connsiteX0" fmla="*/ 1232666 w 7472381"/>
              <a:gd name="connsiteY0" fmla="*/ 0 h 6886575"/>
              <a:gd name="connsiteX1" fmla="*/ 7472381 w 7472381"/>
              <a:gd name="connsiteY1" fmla="*/ 0 h 6886575"/>
              <a:gd name="connsiteX2" fmla="*/ 7472381 w 7472381"/>
              <a:gd name="connsiteY2" fmla="*/ 814388 h 6886575"/>
              <a:gd name="connsiteX3" fmla="*/ 7472381 w 7472381"/>
              <a:gd name="connsiteY3" fmla="*/ 6411516 h 6886575"/>
              <a:gd name="connsiteX4" fmla="*/ 7472381 w 7472381"/>
              <a:gd name="connsiteY4" fmla="*/ 6886575 h 6886575"/>
              <a:gd name="connsiteX5" fmla="*/ 6992676 w 7472381"/>
              <a:gd name="connsiteY5" fmla="*/ 6886575 h 6886575"/>
              <a:gd name="connsiteX6" fmla="*/ 1946893 w 7472381"/>
              <a:gd name="connsiteY6" fmla="*/ 6886575 h 6886575"/>
              <a:gd name="connsiteX7" fmla="*/ 1506276 w 7472381"/>
              <a:gd name="connsiteY7" fmla="*/ 6686550 h 6886575"/>
              <a:gd name="connsiteX8" fmla="*/ 1314394 w 7472381"/>
              <a:gd name="connsiteY8" fmla="*/ 6457949 h 6886575"/>
              <a:gd name="connsiteX9" fmla="*/ 1246880 w 7472381"/>
              <a:gd name="connsiteY9" fmla="*/ 6393656 h 6886575"/>
              <a:gd name="connsiteX10" fmla="*/ 1079872 w 7472381"/>
              <a:gd name="connsiteY10" fmla="*/ 6307931 h 6886575"/>
              <a:gd name="connsiteX11" fmla="*/ 788495 w 7472381"/>
              <a:gd name="connsiteY11" fmla="*/ 6125765 h 6886575"/>
              <a:gd name="connsiteX12" fmla="*/ 895097 w 7472381"/>
              <a:gd name="connsiteY12" fmla="*/ 6082903 h 6886575"/>
              <a:gd name="connsiteX13" fmla="*/ 1204239 w 7472381"/>
              <a:gd name="connsiteY13" fmla="*/ 6193631 h 6886575"/>
              <a:gd name="connsiteX14" fmla="*/ 1428102 w 7472381"/>
              <a:gd name="connsiteY14" fmla="*/ 6222206 h 6886575"/>
              <a:gd name="connsiteX15" fmla="*/ 1111852 w 7472381"/>
              <a:gd name="connsiteY15" fmla="*/ 6029325 h 6886575"/>
              <a:gd name="connsiteX16" fmla="*/ 806262 w 7472381"/>
              <a:gd name="connsiteY16" fmla="*/ 5779294 h 6886575"/>
              <a:gd name="connsiteX17" fmla="*/ 1040785 w 7472381"/>
              <a:gd name="connsiteY17" fmla="*/ 5825728 h 6886575"/>
              <a:gd name="connsiteX18" fmla="*/ 1051445 w 7472381"/>
              <a:gd name="connsiteY18" fmla="*/ 5793581 h 6886575"/>
              <a:gd name="connsiteX19" fmla="*/ 845349 w 7472381"/>
              <a:gd name="connsiteY19" fmla="*/ 5497115 h 6886575"/>
              <a:gd name="connsiteX20" fmla="*/ 745855 w 7472381"/>
              <a:gd name="connsiteY20" fmla="*/ 5375672 h 6886575"/>
              <a:gd name="connsiteX21" fmla="*/ 291024 w 7472381"/>
              <a:gd name="connsiteY21" fmla="*/ 5014913 h 6886575"/>
              <a:gd name="connsiteX22" fmla="*/ 724535 w 7472381"/>
              <a:gd name="connsiteY22" fmla="*/ 5175647 h 6886575"/>
              <a:gd name="connsiteX23" fmla="*/ 276811 w 7472381"/>
              <a:gd name="connsiteY23" fmla="*/ 4825603 h 6886575"/>
              <a:gd name="connsiteX24" fmla="*/ 60055 w 7472381"/>
              <a:gd name="connsiteY24" fmla="*/ 4697016 h 6886575"/>
              <a:gd name="connsiteX25" fmla="*/ 6755 w 7472381"/>
              <a:gd name="connsiteY25" fmla="*/ 4622006 h 6886575"/>
              <a:gd name="connsiteX26" fmla="*/ 102696 w 7472381"/>
              <a:gd name="connsiteY26" fmla="*/ 4604146 h 6886575"/>
              <a:gd name="connsiteX27" fmla="*/ 397625 w 7472381"/>
              <a:gd name="connsiteY27" fmla="*/ 4632722 h 6886575"/>
              <a:gd name="connsiteX28" fmla="*/ 31628 w 7472381"/>
              <a:gd name="connsiteY28" fmla="*/ 4396978 h 6886575"/>
              <a:gd name="connsiteX29" fmla="*/ 305237 w 7472381"/>
              <a:gd name="connsiteY29" fmla="*/ 4432697 h 6886575"/>
              <a:gd name="connsiteX30" fmla="*/ 383412 w 7472381"/>
              <a:gd name="connsiteY30" fmla="*/ 4339828 h 6886575"/>
              <a:gd name="connsiteX31" fmla="*/ 511333 w 7472381"/>
              <a:gd name="connsiteY31" fmla="*/ 4189810 h 6886575"/>
              <a:gd name="connsiteX32" fmla="*/ 600167 w 7472381"/>
              <a:gd name="connsiteY32" fmla="*/ 4107656 h 6886575"/>
              <a:gd name="connsiteX33" fmla="*/ 635701 w 7472381"/>
              <a:gd name="connsiteY33" fmla="*/ 3843337 h 6886575"/>
              <a:gd name="connsiteX34" fmla="*/ 561080 w 7472381"/>
              <a:gd name="connsiteY34" fmla="*/ 3554015 h 6886575"/>
              <a:gd name="connsiteX35" fmla="*/ 354985 w 7472381"/>
              <a:gd name="connsiteY35" fmla="*/ 3407569 h 6886575"/>
              <a:gd name="connsiteX36" fmla="*/ 415392 w 7472381"/>
              <a:gd name="connsiteY36" fmla="*/ 3243263 h 6886575"/>
              <a:gd name="connsiteX37" fmla="*/ 852456 w 7472381"/>
              <a:gd name="connsiteY37" fmla="*/ 3343275 h 6886575"/>
              <a:gd name="connsiteX38" fmla="*/ 202190 w 7472381"/>
              <a:gd name="connsiteY38" fmla="*/ 2953940 h 6886575"/>
              <a:gd name="connsiteX39" fmla="*/ 312344 w 7472381"/>
              <a:gd name="connsiteY39" fmla="*/ 2936081 h 6886575"/>
              <a:gd name="connsiteX40" fmla="*/ 706768 w 7472381"/>
              <a:gd name="connsiteY40" fmla="*/ 2714625 h 6886575"/>
              <a:gd name="connsiteX41" fmla="*/ 728088 w 7472381"/>
              <a:gd name="connsiteY41" fmla="*/ 2703909 h 6886575"/>
              <a:gd name="connsiteX42" fmla="*/ 795602 w 7472381"/>
              <a:gd name="connsiteY42" fmla="*/ 2564606 h 6886575"/>
              <a:gd name="connsiteX43" fmla="*/ 1008804 w 7472381"/>
              <a:gd name="connsiteY43" fmla="*/ 2543175 h 6886575"/>
              <a:gd name="connsiteX44" fmla="*/ 1186473 w 7472381"/>
              <a:gd name="connsiteY44" fmla="*/ 2575322 h 6886575"/>
              <a:gd name="connsiteX45" fmla="*/ 1378355 w 7472381"/>
              <a:gd name="connsiteY45" fmla="*/ 2536031 h 6886575"/>
              <a:gd name="connsiteX46" fmla="*/ 1548916 w 7472381"/>
              <a:gd name="connsiteY46" fmla="*/ 2553891 h 6886575"/>
              <a:gd name="connsiteX47" fmla="*/ 1694604 w 7472381"/>
              <a:gd name="connsiteY47" fmla="*/ 2528888 h 6886575"/>
              <a:gd name="connsiteX48" fmla="*/ 1552469 w 7472381"/>
              <a:gd name="connsiteY48" fmla="*/ 2411015 h 6886575"/>
              <a:gd name="connsiteX49" fmla="*/ 1353481 w 7472381"/>
              <a:gd name="connsiteY49" fmla="*/ 2411015 h 6886575"/>
              <a:gd name="connsiteX50" fmla="*/ 1211346 w 7472381"/>
              <a:gd name="connsiteY50" fmla="*/ 2336007 h 6886575"/>
              <a:gd name="connsiteX51" fmla="*/ 1076318 w 7472381"/>
              <a:gd name="connsiteY51" fmla="*/ 2200275 h 6886575"/>
              <a:gd name="connsiteX52" fmla="*/ 600167 w 7472381"/>
              <a:gd name="connsiteY52" fmla="*/ 1982390 h 6886575"/>
              <a:gd name="connsiteX53" fmla="*/ 514886 w 7472381"/>
              <a:gd name="connsiteY53" fmla="*/ 1900238 h 6886575"/>
              <a:gd name="connsiteX54" fmla="*/ 1872273 w 7472381"/>
              <a:gd name="connsiteY54" fmla="*/ 2218135 h 6886575"/>
              <a:gd name="connsiteX55" fmla="*/ 1452975 w 7472381"/>
              <a:gd name="connsiteY55" fmla="*/ 2085975 h 6886575"/>
              <a:gd name="connsiteX56" fmla="*/ 1737245 w 7472381"/>
              <a:gd name="connsiteY56" fmla="*/ 2110978 h 6886575"/>
              <a:gd name="connsiteX57" fmla="*/ 1893593 w 7472381"/>
              <a:gd name="connsiteY57" fmla="*/ 2021681 h 6886575"/>
              <a:gd name="connsiteX58" fmla="*/ 1893593 w 7472381"/>
              <a:gd name="connsiteY58" fmla="*/ 1993106 h 6886575"/>
              <a:gd name="connsiteX59" fmla="*/ 1776332 w 7472381"/>
              <a:gd name="connsiteY59" fmla="*/ 1910953 h 6886575"/>
              <a:gd name="connsiteX60" fmla="*/ 1708818 w 7472381"/>
              <a:gd name="connsiteY60" fmla="*/ 1857375 h 6886575"/>
              <a:gd name="connsiteX61" fmla="*/ 1524043 w 7472381"/>
              <a:gd name="connsiteY61" fmla="*/ 1664493 h 6886575"/>
              <a:gd name="connsiteX62" fmla="*/ 1655517 w 7472381"/>
              <a:gd name="connsiteY62" fmla="*/ 1643062 h 6886575"/>
              <a:gd name="connsiteX63" fmla="*/ 1705264 w 7472381"/>
              <a:gd name="connsiteY63" fmla="*/ 1603772 h 6886575"/>
              <a:gd name="connsiteX64" fmla="*/ 1669731 w 7472381"/>
              <a:gd name="connsiteY64" fmla="*/ 1546622 h 6886575"/>
              <a:gd name="connsiteX65" fmla="*/ 1261093 w 7472381"/>
              <a:gd name="connsiteY65" fmla="*/ 1371600 h 6886575"/>
              <a:gd name="connsiteX66" fmla="*/ 1229113 w 7472381"/>
              <a:gd name="connsiteY66" fmla="*/ 1235869 h 6886575"/>
              <a:gd name="connsiteX67" fmla="*/ 1307287 w 7472381"/>
              <a:gd name="connsiteY67" fmla="*/ 1214437 h 6886575"/>
              <a:gd name="connsiteX68" fmla="*/ 1396121 w 7472381"/>
              <a:gd name="connsiteY68" fmla="*/ 1225153 h 6886575"/>
              <a:gd name="connsiteX69" fmla="*/ 1325054 w 7472381"/>
              <a:gd name="connsiteY69" fmla="*/ 1117997 h 6886575"/>
              <a:gd name="connsiteX70" fmla="*/ 1037231 w 7472381"/>
              <a:gd name="connsiteY70" fmla="*/ 1010841 h 6886575"/>
              <a:gd name="connsiteX71" fmla="*/ 983931 w 7472381"/>
              <a:gd name="connsiteY71" fmla="*/ 953690 h 6886575"/>
              <a:gd name="connsiteX72" fmla="*/ 1054998 w 7472381"/>
              <a:gd name="connsiteY72" fmla="*/ 925115 h 6886575"/>
              <a:gd name="connsiteX73" fmla="*/ 1108299 w 7472381"/>
              <a:gd name="connsiteY73" fmla="*/ 914400 h 6886575"/>
              <a:gd name="connsiteX74" fmla="*/ 6755 w 7472381"/>
              <a:gd name="connsiteY74" fmla="*/ 467915 h 6886575"/>
              <a:gd name="connsiteX75" fmla="*/ 255490 w 7472381"/>
              <a:gd name="connsiteY75" fmla="*/ 464344 h 6886575"/>
              <a:gd name="connsiteX76" fmla="*/ 500673 w 7472381"/>
              <a:gd name="connsiteY76" fmla="*/ 535781 h 6886575"/>
              <a:gd name="connsiteX77" fmla="*/ 760069 w 7472381"/>
              <a:gd name="connsiteY77" fmla="*/ 525066 h 6886575"/>
              <a:gd name="connsiteX78" fmla="*/ 1005251 w 7472381"/>
              <a:gd name="connsiteY78" fmla="*/ 560785 h 6886575"/>
              <a:gd name="connsiteX79" fmla="*/ 1218453 w 7472381"/>
              <a:gd name="connsiteY79" fmla="*/ 560785 h 6886575"/>
              <a:gd name="connsiteX80" fmla="*/ 1019464 w 7472381"/>
              <a:gd name="connsiteY80" fmla="*/ 507206 h 6886575"/>
              <a:gd name="connsiteX81" fmla="*/ 944844 w 7472381"/>
              <a:gd name="connsiteY81" fmla="*/ 417909 h 6886575"/>
              <a:gd name="connsiteX82" fmla="*/ 969717 w 7472381"/>
              <a:gd name="connsiteY82" fmla="*/ 335757 h 6886575"/>
              <a:gd name="connsiteX83" fmla="*/ 1051445 w 7472381"/>
              <a:gd name="connsiteY83" fmla="*/ 360759 h 6886575"/>
              <a:gd name="connsiteX84" fmla="*/ 1147386 w 7472381"/>
              <a:gd name="connsiteY84" fmla="*/ 453629 h 6886575"/>
              <a:gd name="connsiteX85" fmla="*/ 1168706 w 7472381"/>
              <a:gd name="connsiteY85" fmla="*/ 396478 h 6886575"/>
              <a:gd name="connsiteX86" fmla="*/ 1225560 w 7472381"/>
              <a:gd name="connsiteY86" fmla="*/ 353615 h 6886575"/>
              <a:gd name="connsiteX87" fmla="*/ 1552469 w 7472381"/>
              <a:gd name="connsiteY87" fmla="*/ 375047 h 6886575"/>
              <a:gd name="connsiteX88" fmla="*/ 1335714 w 7472381"/>
              <a:gd name="connsiteY88" fmla="*/ 192881 h 6886575"/>
              <a:gd name="connsiteX89" fmla="*/ 1197133 w 7472381"/>
              <a:gd name="connsiteY89" fmla="*/ 164306 h 6886575"/>
              <a:gd name="connsiteX90" fmla="*/ 1165153 w 7472381"/>
              <a:gd name="connsiteY90" fmla="*/ 89297 h 6886575"/>
              <a:gd name="connsiteX91" fmla="*/ 1229113 w 7472381"/>
              <a:gd name="connsiteY91" fmla="*/ 71437 h 6886575"/>
              <a:gd name="connsiteX92" fmla="*/ 1548916 w 7472381"/>
              <a:gd name="connsiteY92" fmla="*/ 135731 h 6886575"/>
              <a:gd name="connsiteX93" fmla="*/ 1602217 w 7472381"/>
              <a:gd name="connsiteY93" fmla="*/ 110728 h 6886575"/>
              <a:gd name="connsiteX94" fmla="*/ 1232666 w 7472381"/>
              <a:gd name="connsiteY94" fmla="*/ 0 h 6886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</a:cxnLst>
            <a:rect l="l" t="t" r="r" b="b"/>
            <a:pathLst>
              <a:path w="7472381" h="6886575">
                <a:moveTo>
                  <a:pt x="1232666" y="0"/>
                </a:moveTo>
                <a:lnTo>
                  <a:pt x="7472381" y="0"/>
                </a:lnTo>
                <a:lnTo>
                  <a:pt x="7472381" y="814388"/>
                </a:lnTo>
                <a:lnTo>
                  <a:pt x="7472381" y="6411516"/>
                </a:lnTo>
                <a:lnTo>
                  <a:pt x="7472381" y="6886575"/>
                </a:lnTo>
                <a:lnTo>
                  <a:pt x="6992676" y="6886575"/>
                </a:lnTo>
                <a:lnTo>
                  <a:pt x="1946893" y="6886575"/>
                </a:lnTo>
                <a:cubicBezTo>
                  <a:pt x="1801205" y="6815137"/>
                  <a:pt x="1662624" y="6729412"/>
                  <a:pt x="1506276" y="6686550"/>
                </a:cubicBezTo>
                <a:cubicBezTo>
                  <a:pt x="1399675" y="6657975"/>
                  <a:pt x="1296627" y="6607969"/>
                  <a:pt x="1314394" y="6457949"/>
                </a:cubicBezTo>
                <a:cubicBezTo>
                  <a:pt x="1317947" y="6415087"/>
                  <a:pt x="1289520" y="6382941"/>
                  <a:pt x="1246880" y="6393656"/>
                </a:cubicBezTo>
                <a:cubicBezTo>
                  <a:pt x="1165153" y="6415087"/>
                  <a:pt x="1126065" y="6354365"/>
                  <a:pt x="1079872" y="6307931"/>
                </a:cubicBezTo>
                <a:cubicBezTo>
                  <a:pt x="998144" y="6225779"/>
                  <a:pt x="919970" y="6140052"/>
                  <a:pt x="788495" y="6125765"/>
                </a:cubicBezTo>
                <a:cubicBezTo>
                  <a:pt x="813369" y="6061471"/>
                  <a:pt x="856009" y="6068615"/>
                  <a:pt x="895097" y="6082903"/>
                </a:cubicBezTo>
                <a:cubicBezTo>
                  <a:pt x="998144" y="6118622"/>
                  <a:pt x="1101192" y="6157912"/>
                  <a:pt x="1204239" y="6193631"/>
                </a:cubicBezTo>
                <a:cubicBezTo>
                  <a:pt x="1271754" y="6215062"/>
                  <a:pt x="1339267" y="6247209"/>
                  <a:pt x="1428102" y="6222206"/>
                </a:cubicBezTo>
                <a:cubicBezTo>
                  <a:pt x="1349928" y="6093619"/>
                  <a:pt x="1218453" y="6068615"/>
                  <a:pt x="1111852" y="6029325"/>
                </a:cubicBezTo>
                <a:cubicBezTo>
                  <a:pt x="980377" y="5979319"/>
                  <a:pt x="902203" y="5886450"/>
                  <a:pt x="806262" y="5779294"/>
                </a:cubicBezTo>
                <a:cubicBezTo>
                  <a:pt x="902203" y="5750719"/>
                  <a:pt x="962610" y="5829300"/>
                  <a:pt x="1040785" y="5825728"/>
                </a:cubicBezTo>
                <a:cubicBezTo>
                  <a:pt x="1044338" y="5815012"/>
                  <a:pt x="1051445" y="5793581"/>
                  <a:pt x="1051445" y="5793581"/>
                </a:cubicBezTo>
                <a:cubicBezTo>
                  <a:pt x="923523" y="5736431"/>
                  <a:pt x="866670" y="5629275"/>
                  <a:pt x="845349" y="5497115"/>
                </a:cubicBezTo>
                <a:cubicBezTo>
                  <a:pt x="838243" y="5429250"/>
                  <a:pt x="792049" y="5407819"/>
                  <a:pt x="745855" y="5375672"/>
                </a:cubicBezTo>
                <a:cubicBezTo>
                  <a:pt x="589507" y="5264943"/>
                  <a:pt x="422499" y="5164931"/>
                  <a:pt x="291024" y="5014913"/>
                </a:cubicBezTo>
                <a:cubicBezTo>
                  <a:pt x="443819" y="5032771"/>
                  <a:pt x="564633" y="5132784"/>
                  <a:pt x="724535" y="5175647"/>
                </a:cubicBezTo>
                <a:cubicBezTo>
                  <a:pt x="596614" y="5011340"/>
                  <a:pt x="429605" y="4925615"/>
                  <a:pt x="276811" y="4825603"/>
                </a:cubicBezTo>
                <a:cubicBezTo>
                  <a:pt x="205743" y="4779169"/>
                  <a:pt x="141783" y="4722018"/>
                  <a:pt x="60055" y="4697016"/>
                </a:cubicBezTo>
                <a:cubicBezTo>
                  <a:pt x="31628" y="4689872"/>
                  <a:pt x="-18119" y="4672013"/>
                  <a:pt x="6755" y="4622006"/>
                </a:cubicBezTo>
                <a:cubicBezTo>
                  <a:pt x="28075" y="4579144"/>
                  <a:pt x="67162" y="4593432"/>
                  <a:pt x="102696" y="4604146"/>
                </a:cubicBezTo>
                <a:cubicBezTo>
                  <a:pt x="187976" y="4632722"/>
                  <a:pt x="280364" y="4632722"/>
                  <a:pt x="397625" y="4632722"/>
                </a:cubicBezTo>
                <a:cubicBezTo>
                  <a:pt x="298131" y="4496990"/>
                  <a:pt x="116909" y="4539853"/>
                  <a:pt x="31628" y="4396978"/>
                </a:cubicBezTo>
                <a:cubicBezTo>
                  <a:pt x="138229" y="4371976"/>
                  <a:pt x="219957" y="4421982"/>
                  <a:pt x="305237" y="4432697"/>
                </a:cubicBezTo>
                <a:cubicBezTo>
                  <a:pt x="383412" y="4443413"/>
                  <a:pt x="401178" y="4418409"/>
                  <a:pt x="383412" y="4339828"/>
                </a:cubicBezTo>
                <a:cubicBezTo>
                  <a:pt x="354985" y="4218385"/>
                  <a:pt x="397625" y="4157662"/>
                  <a:pt x="511333" y="4189810"/>
                </a:cubicBezTo>
                <a:cubicBezTo>
                  <a:pt x="617934" y="4221956"/>
                  <a:pt x="628594" y="4175522"/>
                  <a:pt x="600167" y="4107656"/>
                </a:cubicBezTo>
                <a:cubicBezTo>
                  <a:pt x="557527" y="4007644"/>
                  <a:pt x="603720" y="3929063"/>
                  <a:pt x="635701" y="3843337"/>
                </a:cubicBezTo>
                <a:cubicBezTo>
                  <a:pt x="685448" y="3714750"/>
                  <a:pt x="664128" y="3650456"/>
                  <a:pt x="561080" y="3554015"/>
                </a:cubicBezTo>
                <a:cubicBezTo>
                  <a:pt x="500673" y="3500438"/>
                  <a:pt x="440265" y="3454003"/>
                  <a:pt x="354985" y="3407569"/>
                </a:cubicBezTo>
                <a:cubicBezTo>
                  <a:pt x="550420" y="3382565"/>
                  <a:pt x="347878" y="3296841"/>
                  <a:pt x="415392" y="3243263"/>
                </a:cubicBezTo>
                <a:cubicBezTo>
                  <a:pt x="553973" y="3221831"/>
                  <a:pt x="664128" y="3393282"/>
                  <a:pt x="852456" y="3343275"/>
                </a:cubicBezTo>
                <a:cubicBezTo>
                  <a:pt x="625041" y="3196828"/>
                  <a:pt x="369198" y="3150393"/>
                  <a:pt x="202190" y="2953940"/>
                </a:cubicBezTo>
                <a:cubicBezTo>
                  <a:pt x="241277" y="2911078"/>
                  <a:pt x="280364" y="2953940"/>
                  <a:pt x="312344" y="2936081"/>
                </a:cubicBezTo>
                <a:cubicBezTo>
                  <a:pt x="312344" y="2925365"/>
                  <a:pt x="685448" y="2993232"/>
                  <a:pt x="706768" y="2714625"/>
                </a:cubicBezTo>
                <a:cubicBezTo>
                  <a:pt x="713875" y="2714625"/>
                  <a:pt x="720982" y="2714625"/>
                  <a:pt x="728088" y="2703909"/>
                </a:cubicBezTo>
                <a:cubicBezTo>
                  <a:pt x="767175" y="2664619"/>
                  <a:pt x="731642" y="2571750"/>
                  <a:pt x="795602" y="2564606"/>
                </a:cubicBezTo>
                <a:cubicBezTo>
                  <a:pt x="866670" y="2557462"/>
                  <a:pt x="934184" y="2525315"/>
                  <a:pt x="1008804" y="2543175"/>
                </a:cubicBezTo>
                <a:cubicBezTo>
                  <a:pt x="1065658" y="2557462"/>
                  <a:pt x="1126065" y="2575322"/>
                  <a:pt x="1186473" y="2575322"/>
                </a:cubicBezTo>
                <a:cubicBezTo>
                  <a:pt x="1250433" y="2575322"/>
                  <a:pt x="1339267" y="2696766"/>
                  <a:pt x="1378355" y="2536031"/>
                </a:cubicBezTo>
                <a:cubicBezTo>
                  <a:pt x="1378355" y="2528888"/>
                  <a:pt x="1488509" y="2546747"/>
                  <a:pt x="1548916" y="2553891"/>
                </a:cubicBezTo>
                <a:cubicBezTo>
                  <a:pt x="1598663" y="2561035"/>
                  <a:pt x="1659071" y="2593181"/>
                  <a:pt x="1694604" y="2528888"/>
                </a:cubicBezTo>
                <a:cubicBezTo>
                  <a:pt x="1712371" y="2489596"/>
                  <a:pt x="1627090" y="2418159"/>
                  <a:pt x="1552469" y="2411015"/>
                </a:cubicBezTo>
                <a:cubicBezTo>
                  <a:pt x="1484956" y="2403872"/>
                  <a:pt x="1417442" y="2396728"/>
                  <a:pt x="1353481" y="2411015"/>
                </a:cubicBezTo>
                <a:cubicBezTo>
                  <a:pt x="1275307" y="2428875"/>
                  <a:pt x="1232666" y="2400300"/>
                  <a:pt x="1211346" y="2336007"/>
                </a:cubicBezTo>
                <a:cubicBezTo>
                  <a:pt x="1186473" y="2268141"/>
                  <a:pt x="1140279" y="2232422"/>
                  <a:pt x="1076318" y="2200275"/>
                </a:cubicBezTo>
                <a:cubicBezTo>
                  <a:pt x="919970" y="2121694"/>
                  <a:pt x="770729" y="2028825"/>
                  <a:pt x="600167" y="1982390"/>
                </a:cubicBezTo>
                <a:cubicBezTo>
                  <a:pt x="568187" y="1975246"/>
                  <a:pt x="529100" y="1960959"/>
                  <a:pt x="514886" y="1900238"/>
                </a:cubicBezTo>
                <a:cubicBezTo>
                  <a:pt x="976824" y="1993106"/>
                  <a:pt x="1396121" y="2232422"/>
                  <a:pt x="1872273" y="2218135"/>
                </a:cubicBezTo>
                <a:cubicBezTo>
                  <a:pt x="1744351" y="2143125"/>
                  <a:pt x="1591557" y="2139554"/>
                  <a:pt x="1452975" y="2085975"/>
                </a:cubicBezTo>
                <a:cubicBezTo>
                  <a:pt x="1552469" y="2046685"/>
                  <a:pt x="1644857" y="2089547"/>
                  <a:pt x="1737245" y="2110978"/>
                </a:cubicBezTo>
                <a:cubicBezTo>
                  <a:pt x="1815419" y="2128837"/>
                  <a:pt x="1886486" y="2132410"/>
                  <a:pt x="1893593" y="2021681"/>
                </a:cubicBezTo>
                <a:cubicBezTo>
                  <a:pt x="1893593" y="2010965"/>
                  <a:pt x="1893593" y="2003821"/>
                  <a:pt x="1893593" y="1993106"/>
                </a:cubicBezTo>
                <a:cubicBezTo>
                  <a:pt x="1865166" y="1946672"/>
                  <a:pt x="1826079" y="1925240"/>
                  <a:pt x="1776332" y="1910953"/>
                </a:cubicBezTo>
                <a:cubicBezTo>
                  <a:pt x="1747905" y="1903809"/>
                  <a:pt x="1708818" y="1889522"/>
                  <a:pt x="1708818" y="1857375"/>
                </a:cubicBezTo>
                <a:cubicBezTo>
                  <a:pt x="1712371" y="1735931"/>
                  <a:pt x="1616430" y="1700212"/>
                  <a:pt x="1524043" y="1664493"/>
                </a:cubicBezTo>
                <a:cubicBezTo>
                  <a:pt x="1573790" y="1603772"/>
                  <a:pt x="1616430" y="1646635"/>
                  <a:pt x="1655517" y="1643062"/>
                </a:cubicBezTo>
                <a:cubicBezTo>
                  <a:pt x="1680391" y="1639491"/>
                  <a:pt x="1705264" y="1635919"/>
                  <a:pt x="1705264" y="1603772"/>
                </a:cubicBezTo>
                <a:cubicBezTo>
                  <a:pt x="1705264" y="1578769"/>
                  <a:pt x="1694604" y="1546622"/>
                  <a:pt x="1669731" y="1546622"/>
                </a:cubicBezTo>
                <a:cubicBezTo>
                  <a:pt x="1513383" y="1543050"/>
                  <a:pt x="1424548" y="1371600"/>
                  <a:pt x="1261093" y="1371600"/>
                </a:cubicBezTo>
                <a:cubicBezTo>
                  <a:pt x="1161599" y="1371600"/>
                  <a:pt x="1310841" y="1275159"/>
                  <a:pt x="1229113" y="1235869"/>
                </a:cubicBezTo>
                <a:cubicBezTo>
                  <a:pt x="1211346" y="1225153"/>
                  <a:pt x="1278860" y="1210866"/>
                  <a:pt x="1307287" y="1214437"/>
                </a:cubicBezTo>
                <a:cubicBezTo>
                  <a:pt x="1335714" y="1218009"/>
                  <a:pt x="1360588" y="1243013"/>
                  <a:pt x="1396121" y="1225153"/>
                </a:cubicBezTo>
                <a:cubicBezTo>
                  <a:pt x="1413888" y="1160860"/>
                  <a:pt x="1367694" y="1135856"/>
                  <a:pt x="1325054" y="1117997"/>
                </a:cubicBezTo>
                <a:cubicBezTo>
                  <a:pt x="1232666" y="1075135"/>
                  <a:pt x="1140279" y="1025129"/>
                  <a:pt x="1037231" y="1010841"/>
                </a:cubicBezTo>
                <a:cubicBezTo>
                  <a:pt x="1001698" y="1007269"/>
                  <a:pt x="980377" y="989409"/>
                  <a:pt x="983931" y="953690"/>
                </a:cubicBezTo>
                <a:cubicBezTo>
                  <a:pt x="991037" y="907256"/>
                  <a:pt x="1026571" y="921544"/>
                  <a:pt x="1054998" y="925115"/>
                </a:cubicBezTo>
                <a:cubicBezTo>
                  <a:pt x="1072765" y="928688"/>
                  <a:pt x="1090532" y="939403"/>
                  <a:pt x="1108299" y="914400"/>
                </a:cubicBezTo>
                <a:cubicBezTo>
                  <a:pt x="692555" y="660797"/>
                  <a:pt x="472246" y="675085"/>
                  <a:pt x="6755" y="467915"/>
                </a:cubicBezTo>
                <a:cubicBezTo>
                  <a:pt x="109802" y="428625"/>
                  <a:pt x="184423" y="457200"/>
                  <a:pt x="255490" y="464344"/>
                </a:cubicBezTo>
                <a:cubicBezTo>
                  <a:pt x="433159" y="482203"/>
                  <a:pt x="323004" y="514350"/>
                  <a:pt x="500673" y="535781"/>
                </a:cubicBezTo>
                <a:cubicBezTo>
                  <a:pt x="585954" y="546497"/>
                  <a:pt x="664128" y="582216"/>
                  <a:pt x="760069" y="525066"/>
                </a:cubicBezTo>
                <a:cubicBezTo>
                  <a:pt x="824029" y="485775"/>
                  <a:pt x="927077" y="528637"/>
                  <a:pt x="1005251" y="560785"/>
                </a:cubicBezTo>
                <a:cubicBezTo>
                  <a:pt x="1069212" y="589360"/>
                  <a:pt x="1133172" y="596503"/>
                  <a:pt x="1218453" y="560785"/>
                </a:cubicBezTo>
                <a:cubicBezTo>
                  <a:pt x="1140279" y="539354"/>
                  <a:pt x="1079872" y="521494"/>
                  <a:pt x="1019464" y="507206"/>
                </a:cubicBezTo>
                <a:cubicBezTo>
                  <a:pt x="969717" y="496491"/>
                  <a:pt x="941290" y="471488"/>
                  <a:pt x="944844" y="417909"/>
                </a:cubicBezTo>
                <a:cubicBezTo>
                  <a:pt x="944844" y="389334"/>
                  <a:pt x="934184" y="350044"/>
                  <a:pt x="969717" y="335757"/>
                </a:cubicBezTo>
                <a:cubicBezTo>
                  <a:pt x="998144" y="321469"/>
                  <a:pt x="1037231" y="335757"/>
                  <a:pt x="1051445" y="360759"/>
                </a:cubicBezTo>
                <a:cubicBezTo>
                  <a:pt x="1069212" y="407194"/>
                  <a:pt x="1086978" y="450056"/>
                  <a:pt x="1147386" y="453629"/>
                </a:cubicBezTo>
                <a:cubicBezTo>
                  <a:pt x="1229113" y="460771"/>
                  <a:pt x="1182919" y="432197"/>
                  <a:pt x="1168706" y="396478"/>
                </a:cubicBezTo>
                <a:cubicBezTo>
                  <a:pt x="1154492" y="357188"/>
                  <a:pt x="1197133" y="346472"/>
                  <a:pt x="1225560" y="353615"/>
                </a:cubicBezTo>
                <a:cubicBezTo>
                  <a:pt x="1332161" y="385763"/>
                  <a:pt x="1442315" y="328613"/>
                  <a:pt x="1552469" y="375047"/>
                </a:cubicBezTo>
                <a:cubicBezTo>
                  <a:pt x="1524043" y="260747"/>
                  <a:pt x="1463635" y="210741"/>
                  <a:pt x="1335714" y="192881"/>
                </a:cubicBezTo>
                <a:cubicBezTo>
                  <a:pt x="1289520" y="189310"/>
                  <a:pt x="1239773" y="196453"/>
                  <a:pt x="1197133" y="164306"/>
                </a:cubicBezTo>
                <a:cubicBezTo>
                  <a:pt x="1172259" y="146447"/>
                  <a:pt x="1147386" y="125016"/>
                  <a:pt x="1165153" y="89297"/>
                </a:cubicBezTo>
                <a:cubicBezTo>
                  <a:pt x="1175813" y="64294"/>
                  <a:pt x="1204239" y="64294"/>
                  <a:pt x="1229113" y="71437"/>
                </a:cubicBezTo>
                <a:cubicBezTo>
                  <a:pt x="1332161" y="110728"/>
                  <a:pt x="1442315" y="121444"/>
                  <a:pt x="1548916" y="135731"/>
                </a:cubicBezTo>
                <a:cubicBezTo>
                  <a:pt x="1566683" y="139303"/>
                  <a:pt x="1584450" y="146447"/>
                  <a:pt x="1602217" y="110728"/>
                </a:cubicBezTo>
                <a:cubicBezTo>
                  <a:pt x="1477849" y="78581"/>
                  <a:pt x="1357034" y="35719"/>
                  <a:pt x="1232666" y="0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46AD042-DE90-4088-8A07-B9A64C2CE0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40080"/>
            <a:ext cx="3886200" cy="295351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2FFC98-62A0-445A-BEDA-785BE925A1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59168" y="640080"/>
            <a:ext cx="4489704" cy="5596128"/>
          </a:xfrm>
        </p:spPr>
        <p:txBody>
          <a:bodyPr anchor="ctr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4D7827-8489-4EE4-88EE-16685FE6DE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776472"/>
            <a:ext cx="3886200" cy="246888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33534F-EA91-4A50-B0F6-10D689E458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20F3F7-8B4B-4015-AA9C-109D05B2F1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0B6EE2-78A1-4D01-87BE-A1487FBD27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9946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8615C6B-1C98-4B1C-AB4B-1E1898E593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8DFF97-B7FD-47F9-BC7F-DD4B4C5EA2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831D22-079E-43E3-86A4-BA12DB888C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4E684-10F4-4CC3-A0B9-F03AA7BE37CF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4C30A2-140B-4A5D-BEEC-C1314AF1F3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71BA8F-7826-496D-91F8-B3ECDF34DA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845F5A-061D-4825-9AE9-D7794091C6C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7595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2" r:id="rId1"/>
    <p:sldLayoutId id="2147483753" r:id="rId2"/>
    <p:sldLayoutId id="2147483754" r:id="rId3"/>
    <p:sldLayoutId id="2147483755" r:id="rId4"/>
    <p:sldLayoutId id="2147483756" r:id="rId5"/>
    <p:sldLayoutId id="2147483750" r:id="rId6"/>
    <p:sldLayoutId id="2147483757" r:id="rId7"/>
    <p:sldLayoutId id="2147483758" r:id="rId8"/>
    <p:sldLayoutId id="2147483747" r:id="rId9"/>
    <p:sldLayoutId id="2147483748" r:id="rId10"/>
    <p:sldLayoutId id="2147483749" r:id="rId11"/>
    <p:sldLayoutId id="2147483751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i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e-4VccXzOaI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E2CFBC99-FB8F-41F7-A81D-A5288D688D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EF86BFA-9133-4F6B-98BE-1CBB87EB62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2307" y="3666683"/>
            <a:ext cx="12188952" cy="3191317"/>
          </a:xfrm>
          <a:prstGeom prst="rect">
            <a:avLst/>
          </a:prstGeom>
          <a:gradFill>
            <a:gsLst>
              <a:gs pos="42000">
                <a:schemeClr val="bg1">
                  <a:alpha val="23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>
                  <a:alpha val="36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8067504B-40A0-45BC-8AB1-A2F0915483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3630" y="3826292"/>
            <a:ext cx="5257800" cy="1701570"/>
          </a:xfrm>
        </p:spPr>
        <p:txBody>
          <a:bodyPr anchor="b">
            <a:normAutofit/>
          </a:bodyPr>
          <a:lstStyle/>
          <a:p>
            <a:r>
              <a:rPr lang="nl-NL" sz="4400"/>
              <a:t>Het Imperfectum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E391E85A-29BC-449A-9116-A6C545C190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3631" y="5584617"/>
            <a:ext cx="5147960" cy="646785"/>
          </a:xfrm>
        </p:spPr>
        <p:txBody>
          <a:bodyPr>
            <a:normAutofit/>
          </a:bodyPr>
          <a:lstStyle/>
          <a:p>
            <a:r>
              <a:rPr lang="nl-NL" sz="2000"/>
              <a:t>Pallas deel 1, les 8</a:t>
            </a:r>
          </a:p>
        </p:txBody>
      </p:sp>
    </p:spTree>
    <p:extLst>
      <p:ext uri="{BB962C8B-B14F-4D97-AF65-F5344CB8AC3E}">
        <p14:creationId xmlns:p14="http://schemas.microsoft.com/office/powerpoint/2010/main" val="198874133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A50DD1C-9E0C-4002-8768-AF1D2AD5E7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Imperfectum van </a:t>
            </a:r>
            <a:r>
              <a:rPr lang="el-GR" dirty="0"/>
              <a:t>λυω, ποιεω, εἰμι </a:t>
            </a:r>
            <a:r>
              <a:rPr lang="nl-NL" sz="2400" i="0" dirty="0">
                <a:latin typeface="Abadi" panose="020B0604020202020204" pitchFamily="34" charset="0"/>
              </a:rPr>
              <a:t>(blz. 65)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3F32CF7-4855-48AC-86DC-CE4984A35D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Onvoltooid verleden tijd</a:t>
            </a:r>
          </a:p>
          <a:p>
            <a:pPr marL="0" indent="0">
              <a:buNone/>
            </a:pPr>
            <a:endParaRPr lang="nl-NL" dirty="0"/>
          </a:p>
        </p:txBody>
      </p:sp>
      <p:graphicFrame>
        <p:nvGraphicFramePr>
          <p:cNvPr id="8" name="Tabel 8">
            <a:extLst>
              <a:ext uri="{FF2B5EF4-FFF2-40B4-BE49-F238E27FC236}">
                <a16:creationId xmlns:a16="http://schemas.microsoft.com/office/drawing/2014/main" id="{20BB6377-4A80-4EC9-A595-9E0D342B1A8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4557943"/>
              </p:ext>
            </p:extLst>
          </p:nvPr>
        </p:nvGraphicFramePr>
        <p:xfrm>
          <a:off x="984249" y="2986615"/>
          <a:ext cx="10264776" cy="35062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66194">
                  <a:extLst>
                    <a:ext uri="{9D8B030D-6E8A-4147-A177-3AD203B41FA5}">
                      <a16:colId xmlns:a16="http://schemas.microsoft.com/office/drawing/2014/main" val="2185786999"/>
                    </a:ext>
                  </a:extLst>
                </a:gridCol>
                <a:gridCol w="2566194">
                  <a:extLst>
                    <a:ext uri="{9D8B030D-6E8A-4147-A177-3AD203B41FA5}">
                      <a16:colId xmlns:a16="http://schemas.microsoft.com/office/drawing/2014/main" val="1015788908"/>
                    </a:ext>
                  </a:extLst>
                </a:gridCol>
                <a:gridCol w="2566194">
                  <a:extLst>
                    <a:ext uri="{9D8B030D-6E8A-4147-A177-3AD203B41FA5}">
                      <a16:colId xmlns:a16="http://schemas.microsoft.com/office/drawing/2014/main" val="2938878362"/>
                    </a:ext>
                  </a:extLst>
                </a:gridCol>
                <a:gridCol w="2566194">
                  <a:extLst>
                    <a:ext uri="{9D8B030D-6E8A-4147-A177-3AD203B41FA5}">
                      <a16:colId xmlns:a16="http://schemas.microsoft.com/office/drawing/2014/main" val="3813775367"/>
                    </a:ext>
                  </a:extLst>
                </a:gridCol>
              </a:tblGrid>
              <a:tr h="701252"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Nederlands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Engels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Duits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2125051"/>
                  </a:ext>
                </a:extLst>
              </a:tr>
              <a:tr h="701252">
                <a:tc>
                  <a:txBody>
                    <a:bodyPr/>
                    <a:lstStyle/>
                    <a:p>
                      <a:r>
                        <a:rPr lang="nl-NL" dirty="0"/>
                        <a:t>tegenwoordig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ik hoop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I walk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err="1"/>
                        <a:t>Ich</a:t>
                      </a:r>
                      <a:r>
                        <a:rPr lang="nl-NL" dirty="0"/>
                        <a:t> </a:t>
                      </a:r>
                      <a:r>
                        <a:rPr lang="nl-NL" dirty="0" err="1"/>
                        <a:t>rechne</a:t>
                      </a:r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6768226"/>
                  </a:ext>
                </a:extLst>
              </a:tr>
              <a:tr h="701252">
                <a:tc>
                  <a:txBody>
                    <a:bodyPr/>
                    <a:lstStyle/>
                    <a:p>
                      <a:r>
                        <a:rPr lang="nl-NL" dirty="0"/>
                        <a:t>verleden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ik hoopte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I </a:t>
                      </a:r>
                      <a:r>
                        <a:rPr lang="nl-NL" dirty="0" err="1"/>
                        <a:t>walked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err="1"/>
                        <a:t>Ich</a:t>
                      </a:r>
                      <a:r>
                        <a:rPr lang="nl-NL" dirty="0"/>
                        <a:t> </a:t>
                      </a:r>
                      <a:r>
                        <a:rPr lang="nl-NL" dirty="0" err="1"/>
                        <a:t>rechnete</a:t>
                      </a:r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5874779"/>
                  </a:ext>
                </a:extLst>
              </a:tr>
              <a:tr h="701252">
                <a:tc>
                  <a:txBody>
                    <a:bodyPr/>
                    <a:lstStyle/>
                    <a:p>
                      <a:r>
                        <a:rPr lang="nl-NL" dirty="0"/>
                        <a:t>tegenwoordig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ik loop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I </a:t>
                      </a:r>
                      <a:r>
                        <a:rPr lang="nl-NL" dirty="0" err="1"/>
                        <a:t>see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err="1"/>
                        <a:t>Ich</a:t>
                      </a:r>
                      <a:r>
                        <a:rPr lang="nl-NL" dirty="0"/>
                        <a:t> </a:t>
                      </a:r>
                      <a:r>
                        <a:rPr lang="nl-NL" dirty="0" err="1"/>
                        <a:t>habe</a:t>
                      </a:r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5784022"/>
                  </a:ext>
                </a:extLst>
              </a:tr>
              <a:tr h="701252">
                <a:tc>
                  <a:txBody>
                    <a:bodyPr/>
                    <a:lstStyle/>
                    <a:p>
                      <a:r>
                        <a:rPr lang="nl-NL" dirty="0"/>
                        <a:t>verleden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ik liep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I </a:t>
                      </a:r>
                      <a:r>
                        <a:rPr lang="nl-NL" dirty="0" err="1"/>
                        <a:t>saw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err="1"/>
                        <a:t>Ich</a:t>
                      </a:r>
                      <a:r>
                        <a:rPr lang="nl-NL" dirty="0"/>
                        <a:t> </a:t>
                      </a:r>
                      <a:r>
                        <a:rPr lang="nl-NL" dirty="0" err="1"/>
                        <a:t>hatte</a:t>
                      </a:r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99625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28524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72F84A1-1CFD-463D-8BFA-02696EC5B0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Imperfectum van </a:t>
            </a:r>
            <a:r>
              <a:rPr lang="el-GR" dirty="0"/>
              <a:t>λυω, ποιεω, εἰμι</a:t>
            </a:r>
            <a:endParaRPr lang="nl-NL" dirty="0"/>
          </a:p>
        </p:txBody>
      </p:sp>
      <p:sp>
        <p:nvSpPr>
          <p:cNvPr id="7" name="Tijdelijke aanduiding voor inhoud 6">
            <a:extLst>
              <a:ext uri="{FF2B5EF4-FFF2-40B4-BE49-F238E27FC236}">
                <a16:creationId xmlns:a16="http://schemas.microsoft.com/office/drawing/2014/main" id="{D4BF1C06-11DF-4357-8512-8F32ECDD00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l-NL" dirty="0"/>
              <a:t>In het Grieks maak je de verleden tijd als volgt: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>
                <a:solidFill>
                  <a:srgbClr val="FF0000"/>
                </a:solidFill>
              </a:rPr>
              <a:t>augment</a:t>
            </a:r>
            <a:r>
              <a:rPr lang="nl-NL" dirty="0"/>
              <a:t> – </a:t>
            </a:r>
            <a:r>
              <a:rPr lang="nl-NL" dirty="0">
                <a:solidFill>
                  <a:srgbClr val="00B050"/>
                </a:solidFill>
              </a:rPr>
              <a:t>stam</a:t>
            </a:r>
            <a:r>
              <a:rPr lang="nl-NL" dirty="0"/>
              <a:t> – </a:t>
            </a:r>
            <a:r>
              <a:rPr lang="nl-NL" dirty="0">
                <a:solidFill>
                  <a:srgbClr val="00B0F0"/>
                </a:solidFill>
              </a:rPr>
              <a:t>uitgang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>
                <a:solidFill>
                  <a:srgbClr val="FF0000"/>
                </a:solidFill>
              </a:rPr>
              <a:t>augment: een </a:t>
            </a:r>
            <a:r>
              <a:rPr lang="el-GR" dirty="0">
                <a:solidFill>
                  <a:srgbClr val="FF0000"/>
                </a:solidFill>
              </a:rPr>
              <a:t>ε </a:t>
            </a:r>
            <a:r>
              <a:rPr lang="nl-NL" dirty="0">
                <a:solidFill>
                  <a:srgbClr val="FF0000"/>
                </a:solidFill>
              </a:rPr>
              <a:t>(epsilon)</a:t>
            </a:r>
          </a:p>
          <a:p>
            <a:pPr marL="0" indent="0">
              <a:buNone/>
            </a:pPr>
            <a:r>
              <a:rPr lang="nl-NL" dirty="0">
                <a:solidFill>
                  <a:srgbClr val="00B050"/>
                </a:solidFill>
              </a:rPr>
              <a:t>stam: werkwoord zonder </a:t>
            </a:r>
            <a:r>
              <a:rPr lang="el-GR" dirty="0">
                <a:solidFill>
                  <a:srgbClr val="00B050"/>
                </a:solidFill>
              </a:rPr>
              <a:t>ω</a:t>
            </a:r>
            <a:r>
              <a:rPr lang="nl-NL" dirty="0">
                <a:solidFill>
                  <a:srgbClr val="00B050"/>
                </a:solidFill>
              </a:rPr>
              <a:t> (omega)</a:t>
            </a:r>
          </a:p>
          <a:p>
            <a:pPr marL="0" indent="0">
              <a:buNone/>
            </a:pPr>
            <a:r>
              <a:rPr lang="nl-NL" dirty="0">
                <a:solidFill>
                  <a:srgbClr val="00B0F0"/>
                </a:solidFill>
              </a:rPr>
              <a:t>uitgang: </a:t>
            </a:r>
            <a:r>
              <a:rPr lang="el-GR" dirty="0">
                <a:solidFill>
                  <a:srgbClr val="00B0F0"/>
                </a:solidFill>
              </a:rPr>
              <a:t>-ον, -ες, -ε(ν), -ομεν, -ετε, -ον </a:t>
            </a:r>
            <a:endParaRPr lang="nl-NL" dirty="0">
              <a:solidFill>
                <a:srgbClr val="00B0F0"/>
              </a:solidFill>
            </a:endParaRPr>
          </a:p>
          <a:p>
            <a:pPr marL="0" indent="0">
              <a:buNone/>
            </a:pPr>
            <a:r>
              <a:rPr lang="el-GR" dirty="0">
                <a:solidFill>
                  <a:srgbClr val="00B0F0"/>
                </a:solidFill>
              </a:rPr>
              <a:t>(</a:t>
            </a:r>
            <a:r>
              <a:rPr lang="nl-NL" dirty="0">
                <a:solidFill>
                  <a:srgbClr val="00B0F0"/>
                </a:solidFill>
              </a:rPr>
              <a:t>ik en zij (meervoud) dus zelfde uitgang!)</a:t>
            </a:r>
          </a:p>
        </p:txBody>
      </p:sp>
    </p:spTree>
    <p:extLst>
      <p:ext uri="{BB962C8B-B14F-4D97-AF65-F5344CB8AC3E}">
        <p14:creationId xmlns:p14="http://schemas.microsoft.com/office/powerpoint/2010/main" val="4270385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2B4EC32-140F-4623-B70B-EB078D7354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Imperfectum van </a:t>
            </a:r>
            <a:r>
              <a:rPr lang="el-GR" dirty="0"/>
              <a:t>λυω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8211E85-20D7-4550-9768-02A83FD9D0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l-NL" dirty="0"/>
              <a:t>dus</a:t>
            </a:r>
            <a:endParaRPr lang="el-GR" dirty="0"/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r>
              <a:rPr lang="el-GR" dirty="0">
                <a:solidFill>
                  <a:srgbClr val="FF0000"/>
                </a:solidFill>
              </a:rPr>
              <a:t>ἐ</a:t>
            </a:r>
            <a:r>
              <a:rPr lang="el-GR" dirty="0"/>
              <a:t> </a:t>
            </a:r>
            <a:r>
              <a:rPr lang="el-GR" dirty="0">
                <a:solidFill>
                  <a:srgbClr val="00B050"/>
                </a:solidFill>
              </a:rPr>
              <a:t>λυ</a:t>
            </a:r>
            <a:r>
              <a:rPr lang="el-GR" dirty="0"/>
              <a:t> </a:t>
            </a:r>
            <a:r>
              <a:rPr lang="el-GR" dirty="0">
                <a:solidFill>
                  <a:srgbClr val="00B0F0"/>
                </a:solidFill>
              </a:rPr>
              <a:t>ον</a:t>
            </a:r>
          </a:p>
          <a:p>
            <a:pPr marL="0" indent="0">
              <a:buNone/>
            </a:pPr>
            <a:r>
              <a:rPr lang="el-GR" dirty="0">
                <a:solidFill>
                  <a:srgbClr val="FF0000"/>
                </a:solidFill>
              </a:rPr>
              <a:t>ἐ</a:t>
            </a:r>
            <a:r>
              <a:rPr lang="el-GR" dirty="0"/>
              <a:t> </a:t>
            </a:r>
            <a:r>
              <a:rPr lang="el-GR" dirty="0">
                <a:solidFill>
                  <a:srgbClr val="00B050"/>
                </a:solidFill>
              </a:rPr>
              <a:t>λυ</a:t>
            </a:r>
            <a:r>
              <a:rPr lang="el-GR" dirty="0"/>
              <a:t> </a:t>
            </a:r>
            <a:r>
              <a:rPr lang="el-GR" dirty="0">
                <a:solidFill>
                  <a:srgbClr val="00B0F0"/>
                </a:solidFill>
              </a:rPr>
              <a:t>ες</a:t>
            </a:r>
          </a:p>
          <a:p>
            <a:pPr marL="0" indent="0">
              <a:buNone/>
            </a:pPr>
            <a:r>
              <a:rPr lang="el-GR" dirty="0">
                <a:solidFill>
                  <a:srgbClr val="FF0000"/>
                </a:solidFill>
              </a:rPr>
              <a:t>ἐ</a:t>
            </a:r>
            <a:r>
              <a:rPr lang="el-GR" dirty="0"/>
              <a:t> </a:t>
            </a:r>
            <a:r>
              <a:rPr lang="el-GR" dirty="0">
                <a:solidFill>
                  <a:srgbClr val="00B050"/>
                </a:solidFill>
              </a:rPr>
              <a:t>λυ</a:t>
            </a:r>
            <a:r>
              <a:rPr lang="el-GR" dirty="0"/>
              <a:t> </a:t>
            </a:r>
            <a:r>
              <a:rPr lang="el-GR" dirty="0">
                <a:solidFill>
                  <a:srgbClr val="00B0F0"/>
                </a:solidFill>
              </a:rPr>
              <a:t>ε(ν)</a:t>
            </a:r>
          </a:p>
          <a:p>
            <a:pPr marL="0" indent="0">
              <a:buNone/>
            </a:pPr>
            <a:r>
              <a:rPr lang="el-GR" dirty="0">
                <a:solidFill>
                  <a:srgbClr val="FF0000"/>
                </a:solidFill>
              </a:rPr>
              <a:t>ἐ</a:t>
            </a:r>
            <a:r>
              <a:rPr lang="el-GR" dirty="0"/>
              <a:t> </a:t>
            </a:r>
            <a:r>
              <a:rPr lang="el-GR" dirty="0">
                <a:solidFill>
                  <a:srgbClr val="00B050"/>
                </a:solidFill>
              </a:rPr>
              <a:t>λυ</a:t>
            </a:r>
            <a:r>
              <a:rPr lang="el-GR" dirty="0"/>
              <a:t> </a:t>
            </a:r>
            <a:r>
              <a:rPr lang="el-GR" dirty="0">
                <a:solidFill>
                  <a:srgbClr val="00B0F0"/>
                </a:solidFill>
              </a:rPr>
              <a:t>ομεν</a:t>
            </a:r>
          </a:p>
          <a:p>
            <a:pPr marL="0" indent="0">
              <a:buNone/>
            </a:pPr>
            <a:r>
              <a:rPr lang="el-GR" dirty="0">
                <a:solidFill>
                  <a:srgbClr val="FF0000"/>
                </a:solidFill>
              </a:rPr>
              <a:t>ἐ </a:t>
            </a:r>
            <a:r>
              <a:rPr lang="el-GR" dirty="0">
                <a:solidFill>
                  <a:srgbClr val="00B050"/>
                </a:solidFill>
              </a:rPr>
              <a:t>λυ</a:t>
            </a:r>
            <a:r>
              <a:rPr lang="el-GR" dirty="0"/>
              <a:t> </a:t>
            </a:r>
            <a:r>
              <a:rPr lang="el-GR" dirty="0">
                <a:solidFill>
                  <a:srgbClr val="00B0F0"/>
                </a:solidFill>
              </a:rPr>
              <a:t>ετε</a:t>
            </a:r>
          </a:p>
          <a:p>
            <a:pPr marL="0" indent="0">
              <a:buNone/>
            </a:pPr>
            <a:r>
              <a:rPr lang="el-GR" dirty="0">
                <a:solidFill>
                  <a:srgbClr val="FF0000"/>
                </a:solidFill>
              </a:rPr>
              <a:t>ἐ</a:t>
            </a:r>
            <a:r>
              <a:rPr lang="el-GR" dirty="0"/>
              <a:t> </a:t>
            </a:r>
            <a:r>
              <a:rPr lang="el-GR" dirty="0">
                <a:solidFill>
                  <a:srgbClr val="00B050"/>
                </a:solidFill>
              </a:rPr>
              <a:t>λυ</a:t>
            </a:r>
            <a:r>
              <a:rPr lang="el-GR" dirty="0"/>
              <a:t> </a:t>
            </a:r>
            <a:r>
              <a:rPr lang="el-GR" dirty="0">
                <a:solidFill>
                  <a:srgbClr val="00B0F0"/>
                </a:solidFill>
              </a:rPr>
              <a:t>ον</a:t>
            </a:r>
            <a:endParaRPr lang="nl-NL" dirty="0">
              <a:solidFill>
                <a:srgbClr val="00B0F0"/>
              </a:solidFill>
            </a:endParaRP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40968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2B4EC32-140F-4623-B70B-EB078D7354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Imperfectum van </a:t>
            </a:r>
            <a:r>
              <a:rPr lang="el-GR" dirty="0"/>
              <a:t>ποιεω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8211E85-20D7-4550-9768-02A83FD9D0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nl-NL" dirty="0"/>
              <a:t>dus</a:t>
            </a:r>
            <a:endParaRPr lang="el-GR" dirty="0"/>
          </a:p>
          <a:p>
            <a:pPr marL="0" indent="0">
              <a:buNone/>
            </a:pPr>
            <a:r>
              <a:rPr lang="nl-NL" dirty="0"/>
              <a:t>helaas is het iets lastiger, want een </a:t>
            </a:r>
            <a:r>
              <a:rPr lang="el-GR" dirty="0"/>
              <a:t>εο </a:t>
            </a:r>
            <a:r>
              <a:rPr lang="nl-NL" dirty="0"/>
              <a:t>wordt </a:t>
            </a:r>
            <a:r>
              <a:rPr lang="nl-NL" dirty="0" err="1"/>
              <a:t>ou</a:t>
            </a:r>
            <a:r>
              <a:rPr lang="nl-NL" dirty="0"/>
              <a:t>, en </a:t>
            </a:r>
            <a:r>
              <a:rPr lang="el-GR" dirty="0"/>
              <a:t>εε </a:t>
            </a:r>
            <a:r>
              <a:rPr lang="nl-NL" dirty="0"/>
              <a:t>wordt </a:t>
            </a:r>
            <a:r>
              <a:rPr lang="el-GR" dirty="0"/>
              <a:t>ει</a:t>
            </a:r>
          </a:p>
          <a:p>
            <a:pPr marL="0" indent="0">
              <a:buNone/>
            </a:pPr>
            <a:r>
              <a:rPr lang="el-GR" dirty="0">
                <a:solidFill>
                  <a:srgbClr val="FF0000"/>
                </a:solidFill>
              </a:rPr>
              <a:t>ἐ</a:t>
            </a:r>
            <a:r>
              <a:rPr lang="el-GR" dirty="0"/>
              <a:t> </a:t>
            </a:r>
            <a:r>
              <a:rPr lang="el-GR" dirty="0">
                <a:solidFill>
                  <a:srgbClr val="00B050"/>
                </a:solidFill>
              </a:rPr>
              <a:t>ποιε</a:t>
            </a:r>
            <a:r>
              <a:rPr lang="el-GR" dirty="0"/>
              <a:t> </a:t>
            </a:r>
            <a:r>
              <a:rPr lang="el-GR" dirty="0">
                <a:solidFill>
                  <a:srgbClr val="00B0F0"/>
                </a:solidFill>
              </a:rPr>
              <a:t>ον</a:t>
            </a:r>
          </a:p>
          <a:p>
            <a:pPr marL="0" indent="0">
              <a:buNone/>
            </a:pPr>
            <a:r>
              <a:rPr lang="el-GR" dirty="0">
                <a:solidFill>
                  <a:srgbClr val="FF0000"/>
                </a:solidFill>
              </a:rPr>
              <a:t>ἐ</a:t>
            </a:r>
            <a:r>
              <a:rPr lang="el-GR" dirty="0"/>
              <a:t> </a:t>
            </a:r>
            <a:r>
              <a:rPr lang="el-GR" dirty="0">
                <a:solidFill>
                  <a:srgbClr val="00B050"/>
                </a:solidFill>
              </a:rPr>
              <a:t>ποιε </a:t>
            </a:r>
            <a:r>
              <a:rPr lang="el-GR" dirty="0">
                <a:solidFill>
                  <a:srgbClr val="00B0F0"/>
                </a:solidFill>
              </a:rPr>
              <a:t>ες</a:t>
            </a:r>
          </a:p>
          <a:p>
            <a:pPr marL="0" indent="0">
              <a:buNone/>
            </a:pPr>
            <a:r>
              <a:rPr lang="el-GR" dirty="0">
                <a:solidFill>
                  <a:srgbClr val="FF0000"/>
                </a:solidFill>
              </a:rPr>
              <a:t>ἐ</a:t>
            </a:r>
            <a:r>
              <a:rPr lang="el-GR" dirty="0"/>
              <a:t> </a:t>
            </a:r>
            <a:r>
              <a:rPr lang="el-GR" dirty="0">
                <a:solidFill>
                  <a:srgbClr val="00B050"/>
                </a:solidFill>
              </a:rPr>
              <a:t>ποιε</a:t>
            </a:r>
            <a:r>
              <a:rPr lang="el-GR" dirty="0"/>
              <a:t> </a:t>
            </a:r>
            <a:r>
              <a:rPr lang="el-GR" dirty="0">
                <a:solidFill>
                  <a:srgbClr val="00B0F0"/>
                </a:solidFill>
              </a:rPr>
              <a:t>ε</a:t>
            </a:r>
          </a:p>
          <a:p>
            <a:pPr marL="0" indent="0">
              <a:buNone/>
            </a:pPr>
            <a:r>
              <a:rPr lang="el-GR" dirty="0">
                <a:solidFill>
                  <a:srgbClr val="FF0000"/>
                </a:solidFill>
              </a:rPr>
              <a:t>ἐ</a:t>
            </a:r>
            <a:r>
              <a:rPr lang="el-GR" dirty="0"/>
              <a:t> </a:t>
            </a:r>
            <a:r>
              <a:rPr lang="el-GR" dirty="0">
                <a:solidFill>
                  <a:srgbClr val="00B050"/>
                </a:solidFill>
              </a:rPr>
              <a:t>ποιε</a:t>
            </a:r>
            <a:r>
              <a:rPr lang="el-GR" dirty="0"/>
              <a:t> </a:t>
            </a:r>
            <a:r>
              <a:rPr lang="el-GR" dirty="0">
                <a:solidFill>
                  <a:srgbClr val="00B0F0"/>
                </a:solidFill>
              </a:rPr>
              <a:t>ομεν</a:t>
            </a:r>
          </a:p>
          <a:p>
            <a:pPr marL="0" indent="0">
              <a:buNone/>
            </a:pPr>
            <a:r>
              <a:rPr lang="el-GR" dirty="0">
                <a:solidFill>
                  <a:srgbClr val="FF0000"/>
                </a:solidFill>
              </a:rPr>
              <a:t>ἐ </a:t>
            </a:r>
            <a:r>
              <a:rPr lang="el-GR" dirty="0">
                <a:solidFill>
                  <a:srgbClr val="00B050"/>
                </a:solidFill>
              </a:rPr>
              <a:t>ποιε</a:t>
            </a:r>
            <a:r>
              <a:rPr lang="el-GR" dirty="0"/>
              <a:t> </a:t>
            </a:r>
            <a:r>
              <a:rPr lang="el-GR" dirty="0">
                <a:solidFill>
                  <a:srgbClr val="00B0F0"/>
                </a:solidFill>
              </a:rPr>
              <a:t>ετε</a:t>
            </a:r>
          </a:p>
          <a:p>
            <a:pPr marL="0" indent="0">
              <a:buNone/>
            </a:pPr>
            <a:r>
              <a:rPr lang="el-GR" dirty="0">
                <a:solidFill>
                  <a:srgbClr val="FF0000"/>
                </a:solidFill>
              </a:rPr>
              <a:t>ἐ</a:t>
            </a:r>
            <a:r>
              <a:rPr lang="el-GR" dirty="0"/>
              <a:t> </a:t>
            </a:r>
            <a:r>
              <a:rPr lang="el-GR" dirty="0">
                <a:solidFill>
                  <a:srgbClr val="00B050"/>
                </a:solidFill>
              </a:rPr>
              <a:t>ποιε</a:t>
            </a:r>
            <a:r>
              <a:rPr lang="el-GR" dirty="0"/>
              <a:t> </a:t>
            </a:r>
            <a:r>
              <a:rPr lang="el-GR" dirty="0">
                <a:solidFill>
                  <a:srgbClr val="00B0F0"/>
                </a:solidFill>
              </a:rPr>
              <a:t>ον</a:t>
            </a:r>
            <a:endParaRPr lang="nl-NL" dirty="0">
              <a:solidFill>
                <a:srgbClr val="00B0F0"/>
              </a:solidFill>
            </a:endParaRP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815646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2B4EC32-140F-4623-B70B-EB078D7354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Imperfectum van </a:t>
            </a:r>
            <a:r>
              <a:rPr lang="el-GR" dirty="0"/>
              <a:t>ποιεω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8211E85-20D7-4550-9768-02A83FD9D0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nl-NL" dirty="0"/>
              <a:t>dus</a:t>
            </a:r>
            <a:endParaRPr lang="el-GR" dirty="0"/>
          </a:p>
          <a:p>
            <a:pPr marL="0" indent="0">
              <a:buNone/>
            </a:pPr>
            <a:r>
              <a:rPr lang="nl-NL" dirty="0"/>
              <a:t>helaas is het iets lastiger, want een </a:t>
            </a:r>
            <a:r>
              <a:rPr lang="el-GR" dirty="0"/>
              <a:t>εο </a:t>
            </a:r>
            <a:r>
              <a:rPr lang="nl-NL" dirty="0"/>
              <a:t>wordt </a:t>
            </a:r>
            <a:r>
              <a:rPr lang="nl-NL" dirty="0" err="1"/>
              <a:t>ou</a:t>
            </a:r>
            <a:r>
              <a:rPr lang="nl-NL" dirty="0"/>
              <a:t>, en </a:t>
            </a:r>
            <a:r>
              <a:rPr lang="el-GR" dirty="0"/>
              <a:t>εε </a:t>
            </a:r>
            <a:r>
              <a:rPr lang="nl-NL" dirty="0"/>
              <a:t>wordt </a:t>
            </a:r>
            <a:r>
              <a:rPr lang="el-GR" dirty="0"/>
              <a:t>ει</a:t>
            </a:r>
          </a:p>
          <a:p>
            <a:pPr marL="0" indent="0">
              <a:buNone/>
            </a:pPr>
            <a:r>
              <a:rPr lang="el-GR" dirty="0">
                <a:solidFill>
                  <a:srgbClr val="FF0000"/>
                </a:solidFill>
              </a:rPr>
              <a:t>ἐ</a:t>
            </a:r>
            <a:r>
              <a:rPr lang="el-GR" dirty="0"/>
              <a:t> </a:t>
            </a:r>
            <a:r>
              <a:rPr lang="el-GR" dirty="0">
                <a:solidFill>
                  <a:srgbClr val="00B050"/>
                </a:solidFill>
              </a:rPr>
              <a:t>ποιε</a:t>
            </a:r>
            <a:r>
              <a:rPr lang="el-GR" dirty="0"/>
              <a:t> </a:t>
            </a:r>
            <a:r>
              <a:rPr lang="el-GR" dirty="0">
                <a:solidFill>
                  <a:srgbClr val="00B0F0"/>
                </a:solidFill>
              </a:rPr>
              <a:t>ον		</a:t>
            </a:r>
            <a:r>
              <a:rPr lang="el-GR" dirty="0"/>
              <a:t>ἐποι</a:t>
            </a:r>
            <a:r>
              <a:rPr lang="el-GR" dirty="0">
                <a:highlight>
                  <a:srgbClr val="FFFF00"/>
                </a:highlight>
              </a:rPr>
              <a:t>ου</a:t>
            </a:r>
            <a:r>
              <a:rPr lang="el-GR" dirty="0"/>
              <a:t>ν</a:t>
            </a:r>
            <a:endParaRPr lang="el-GR" dirty="0">
              <a:solidFill>
                <a:srgbClr val="00B0F0"/>
              </a:solidFill>
            </a:endParaRPr>
          </a:p>
          <a:p>
            <a:pPr marL="0" indent="0">
              <a:buNone/>
            </a:pPr>
            <a:r>
              <a:rPr lang="el-GR" dirty="0">
                <a:solidFill>
                  <a:srgbClr val="FF0000"/>
                </a:solidFill>
              </a:rPr>
              <a:t>ἐ</a:t>
            </a:r>
            <a:r>
              <a:rPr lang="el-GR" dirty="0"/>
              <a:t> </a:t>
            </a:r>
            <a:r>
              <a:rPr lang="el-GR" dirty="0">
                <a:solidFill>
                  <a:srgbClr val="00B050"/>
                </a:solidFill>
              </a:rPr>
              <a:t>ποιε </a:t>
            </a:r>
            <a:r>
              <a:rPr lang="el-GR" dirty="0">
                <a:solidFill>
                  <a:srgbClr val="00B0F0"/>
                </a:solidFill>
              </a:rPr>
              <a:t>ες		</a:t>
            </a:r>
            <a:r>
              <a:rPr lang="el-GR" dirty="0"/>
              <a:t>ἐποι</a:t>
            </a:r>
            <a:r>
              <a:rPr lang="el-GR" dirty="0">
                <a:highlight>
                  <a:srgbClr val="FFFF00"/>
                </a:highlight>
              </a:rPr>
              <a:t>ει</a:t>
            </a:r>
            <a:r>
              <a:rPr lang="el-GR" dirty="0"/>
              <a:t>ς</a:t>
            </a:r>
          </a:p>
          <a:p>
            <a:pPr marL="0" indent="0">
              <a:buNone/>
            </a:pPr>
            <a:r>
              <a:rPr lang="el-GR" dirty="0">
                <a:solidFill>
                  <a:srgbClr val="FF0000"/>
                </a:solidFill>
              </a:rPr>
              <a:t>ἐ</a:t>
            </a:r>
            <a:r>
              <a:rPr lang="el-GR" dirty="0"/>
              <a:t> </a:t>
            </a:r>
            <a:r>
              <a:rPr lang="el-GR" dirty="0">
                <a:solidFill>
                  <a:srgbClr val="00B050"/>
                </a:solidFill>
              </a:rPr>
              <a:t>ποιε</a:t>
            </a:r>
            <a:r>
              <a:rPr lang="el-GR" dirty="0"/>
              <a:t> </a:t>
            </a:r>
            <a:r>
              <a:rPr lang="el-GR" dirty="0">
                <a:solidFill>
                  <a:srgbClr val="00B0F0"/>
                </a:solidFill>
              </a:rPr>
              <a:t>ε		</a:t>
            </a:r>
            <a:r>
              <a:rPr lang="el-GR" dirty="0"/>
              <a:t>ἐποι</a:t>
            </a:r>
            <a:r>
              <a:rPr lang="el-GR" dirty="0">
                <a:highlight>
                  <a:srgbClr val="FFFF00"/>
                </a:highlight>
              </a:rPr>
              <a:t>ει</a:t>
            </a:r>
          </a:p>
          <a:p>
            <a:pPr marL="0" indent="0">
              <a:buNone/>
            </a:pPr>
            <a:r>
              <a:rPr lang="el-GR" dirty="0">
                <a:solidFill>
                  <a:srgbClr val="FF0000"/>
                </a:solidFill>
              </a:rPr>
              <a:t>ἐ</a:t>
            </a:r>
            <a:r>
              <a:rPr lang="el-GR" dirty="0"/>
              <a:t> </a:t>
            </a:r>
            <a:r>
              <a:rPr lang="el-GR" dirty="0">
                <a:solidFill>
                  <a:srgbClr val="00B050"/>
                </a:solidFill>
              </a:rPr>
              <a:t>ποιε</a:t>
            </a:r>
            <a:r>
              <a:rPr lang="el-GR" dirty="0"/>
              <a:t> </a:t>
            </a:r>
            <a:r>
              <a:rPr lang="el-GR" dirty="0">
                <a:solidFill>
                  <a:srgbClr val="00B0F0"/>
                </a:solidFill>
              </a:rPr>
              <a:t>ομεν		</a:t>
            </a:r>
            <a:r>
              <a:rPr lang="el-GR" dirty="0"/>
              <a:t>ἐποι</a:t>
            </a:r>
            <a:r>
              <a:rPr lang="el-GR" dirty="0">
                <a:highlight>
                  <a:srgbClr val="FFFF00"/>
                </a:highlight>
              </a:rPr>
              <a:t>ου</a:t>
            </a:r>
            <a:r>
              <a:rPr lang="el-GR" dirty="0"/>
              <a:t>μεν</a:t>
            </a:r>
          </a:p>
          <a:p>
            <a:pPr marL="0" indent="0">
              <a:buNone/>
            </a:pPr>
            <a:r>
              <a:rPr lang="el-GR" dirty="0">
                <a:solidFill>
                  <a:srgbClr val="FF0000"/>
                </a:solidFill>
              </a:rPr>
              <a:t>ἐ </a:t>
            </a:r>
            <a:r>
              <a:rPr lang="el-GR" dirty="0">
                <a:solidFill>
                  <a:srgbClr val="00B050"/>
                </a:solidFill>
              </a:rPr>
              <a:t>ποιε</a:t>
            </a:r>
            <a:r>
              <a:rPr lang="el-GR" dirty="0"/>
              <a:t> </a:t>
            </a:r>
            <a:r>
              <a:rPr lang="el-GR" dirty="0">
                <a:solidFill>
                  <a:srgbClr val="00B0F0"/>
                </a:solidFill>
              </a:rPr>
              <a:t>ετε		</a:t>
            </a:r>
            <a:r>
              <a:rPr lang="el-GR" dirty="0"/>
              <a:t>ἐποι</a:t>
            </a:r>
            <a:r>
              <a:rPr lang="el-GR" dirty="0">
                <a:highlight>
                  <a:srgbClr val="FFFF00"/>
                </a:highlight>
              </a:rPr>
              <a:t>ει</a:t>
            </a:r>
            <a:r>
              <a:rPr lang="el-GR" dirty="0"/>
              <a:t>τε</a:t>
            </a:r>
          </a:p>
          <a:p>
            <a:pPr marL="0" indent="0">
              <a:buNone/>
            </a:pPr>
            <a:r>
              <a:rPr lang="el-GR" dirty="0">
                <a:solidFill>
                  <a:srgbClr val="FF0000"/>
                </a:solidFill>
              </a:rPr>
              <a:t>ἐ</a:t>
            </a:r>
            <a:r>
              <a:rPr lang="el-GR" dirty="0"/>
              <a:t> </a:t>
            </a:r>
            <a:r>
              <a:rPr lang="el-GR" dirty="0">
                <a:solidFill>
                  <a:srgbClr val="00B050"/>
                </a:solidFill>
              </a:rPr>
              <a:t>ποιε</a:t>
            </a:r>
            <a:r>
              <a:rPr lang="el-GR" dirty="0"/>
              <a:t> </a:t>
            </a:r>
            <a:r>
              <a:rPr lang="el-GR" dirty="0">
                <a:solidFill>
                  <a:srgbClr val="00B0F0"/>
                </a:solidFill>
              </a:rPr>
              <a:t>ον		</a:t>
            </a:r>
            <a:r>
              <a:rPr lang="el-GR" dirty="0"/>
              <a:t>ἐποι</a:t>
            </a:r>
            <a:r>
              <a:rPr lang="el-GR" dirty="0">
                <a:highlight>
                  <a:srgbClr val="FFFF00"/>
                </a:highlight>
              </a:rPr>
              <a:t>ου</a:t>
            </a:r>
            <a:r>
              <a:rPr lang="el-GR" dirty="0"/>
              <a:t>ν</a:t>
            </a: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56073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2B4EC32-140F-4623-B70B-EB078D7354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Imperfectum van</a:t>
            </a:r>
            <a:r>
              <a:rPr lang="el-GR" dirty="0"/>
              <a:t> εἰμι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8211E85-20D7-4550-9768-02A83FD9D0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dirty="0"/>
              <a:t>Het werkwoord zijn is altijd lastig: niet proberen te snappen, maar ‘gewoon’ van buiten leren</a:t>
            </a:r>
          </a:p>
          <a:p>
            <a:pPr marL="0" indent="0">
              <a:buNone/>
            </a:pPr>
            <a:r>
              <a:rPr lang="nl-NL" dirty="0"/>
              <a:t>ik ben – ik was</a:t>
            </a:r>
          </a:p>
          <a:p>
            <a:pPr marL="0" indent="0">
              <a:buNone/>
            </a:pPr>
            <a:r>
              <a:rPr lang="nl-NL" dirty="0"/>
              <a:t>I </a:t>
            </a:r>
            <a:r>
              <a:rPr lang="nl-NL" dirty="0" err="1"/>
              <a:t>am</a:t>
            </a:r>
            <a:r>
              <a:rPr lang="nl-NL" dirty="0"/>
              <a:t> – I was</a:t>
            </a:r>
          </a:p>
          <a:p>
            <a:pPr marL="0" indent="0">
              <a:buNone/>
            </a:pPr>
            <a:r>
              <a:rPr lang="nl-NL" dirty="0" err="1"/>
              <a:t>Ich</a:t>
            </a:r>
            <a:r>
              <a:rPr lang="nl-NL" dirty="0"/>
              <a:t> bin – </a:t>
            </a:r>
            <a:r>
              <a:rPr lang="nl-NL" dirty="0" err="1"/>
              <a:t>Ich</a:t>
            </a:r>
            <a:r>
              <a:rPr lang="nl-NL" dirty="0"/>
              <a:t> war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el-GR" dirty="0"/>
              <a:t>εἰμι - ἠ(ν)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096169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2B4EC32-140F-4623-B70B-EB078D7354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Imperfectum van</a:t>
            </a:r>
            <a:r>
              <a:rPr lang="el-GR" dirty="0"/>
              <a:t> εἰμι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8211E85-20D7-4550-9768-02A83FD9D0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dirty="0"/>
              <a:t>εἰμι 		- 	ἠ(ν)</a:t>
            </a:r>
          </a:p>
          <a:p>
            <a:pPr marL="0" indent="0">
              <a:buNone/>
            </a:pPr>
            <a:r>
              <a:rPr lang="el-GR" dirty="0"/>
              <a:t>εἰ		-	ἠσθα</a:t>
            </a:r>
          </a:p>
          <a:p>
            <a:pPr marL="0" indent="0">
              <a:buNone/>
            </a:pPr>
            <a:r>
              <a:rPr lang="el-GR" dirty="0"/>
              <a:t>ἐστι(ν)	-	ἠν</a:t>
            </a:r>
          </a:p>
          <a:p>
            <a:pPr marL="0" indent="0">
              <a:buNone/>
            </a:pPr>
            <a:r>
              <a:rPr lang="el-GR" dirty="0"/>
              <a:t>ἐσμεν	-	ἠμεν</a:t>
            </a:r>
          </a:p>
          <a:p>
            <a:pPr marL="0" indent="0">
              <a:buNone/>
            </a:pPr>
            <a:r>
              <a:rPr lang="el-GR" dirty="0"/>
              <a:t>ἐστε 		-	ἠτε</a:t>
            </a:r>
          </a:p>
          <a:p>
            <a:pPr marL="0" indent="0">
              <a:buNone/>
            </a:pPr>
            <a:r>
              <a:rPr lang="el-GR" dirty="0"/>
              <a:t>εἰσι(ν)	-	ἠσαν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02503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09191B9-A189-461D-9150-D7A763FF5B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Tu </a:t>
            </a:r>
            <a:r>
              <a:rPr lang="nl-NL" dirty="0" err="1"/>
              <a:t>Quoque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229D159-D316-4BC3-A0F9-31E36C4AD5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l-NL" dirty="0"/>
              <a:t>Op </a:t>
            </a:r>
            <a:r>
              <a:rPr lang="el-GR" dirty="0"/>
              <a:t>Υ</a:t>
            </a:r>
            <a:r>
              <a:rPr lang="nl-NL" dirty="0" err="1"/>
              <a:t>ou</a:t>
            </a:r>
            <a:r>
              <a:rPr lang="el-GR" dirty="0"/>
              <a:t>Τ</a:t>
            </a:r>
            <a:r>
              <a:rPr lang="nl-NL" dirty="0" err="1"/>
              <a:t>ube</a:t>
            </a:r>
            <a:r>
              <a:rPr lang="nl-NL" dirty="0"/>
              <a:t> vind je allerlei maffe liedjes om rijtjes </a:t>
            </a:r>
            <a:r>
              <a:rPr lang="nl-NL"/>
              <a:t>van Latijn </a:t>
            </a:r>
            <a:r>
              <a:rPr lang="nl-NL" dirty="0"/>
              <a:t>en Grieks te leren.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Het imperfectum leer je hier: </a:t>
            </a:r>
            <a:r>
              <a:rPr lang="nl-NL" dirty="0">
                <a:hlinkClick r:id="rId2"/>
              </a:rPr>
              <a:t>https://www.youtube.com/watch?v=e-4VccXzOaI</a:t>
            </a: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Ik kon het rijtje van </a:t>
            </a:r>
            <a:r>
              <a:rPr lang="el-GR" dirty="0"/>
              <a:t>εἰμι</a:t>
            </a:r>
            <a:r>
              <a:rPr lang="nl-NL" dirty="0"/>
              <a:t> alleen in het praesens vinden. Misschien kun je zelf een leuk clipje maken van het imperfectum van </a:t>
            </a:r>
            <a:r>
              <a:rPr lang="el-GR" dirty="0"/>
              <a:t>εἰμι.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97028797"/>
      </p:ext>
    </p:extLst>
  </p:cSld>
  <p:clrMapOvr>
    <a:masterClrMapping/>
  </p:clrMapOvr>
</p:sld>
</file>

<file path=ppt/theme/theme1.xml><?xml version="1.0" encoding="utf-8"?>
<a:theme xmlns:a="http://schemas.openxmlformats.org/drawingml/2006/main" name="BrushVTI">
  <a:themeElements>
    <a:clrScheme name="AnalogousFromDarkSeedLeftStep">
      <a:dk1>
        <a:srgbClr val="000000"/>
      </a:dk1>
      <a:lt1>
        <a:srgbClr val="FFFFFF"/>
      </a:lt1>
      <a:dk2>
        <a:srgbClr val="2B3A21"/>
      </a:dk2>
      <a:lt2>
        <a:srgbClr val="E8E2E3"/>
      </a:lt2>
      <a:accent1>
        <a:srgbClr val="2FB4A1"/>
      </a:accent1>
      <a:accent2>
        <a:srgbClr val="23B665"/>
      </a:accent2>
      <a:accent3>
        <a:srgbClr val="30B734"/>
      </a:accent3>
      <a:accent4>
        <a:srgbClr val="5CB623"/>
      </a:accent4>
      <a:accent5>
        <a:srgbClr val="93AC2D"/>
      </a:accent5>
      <a:accent6>
        <a:srgbClr val="BE9C25"/>
      </a:accent6>
      <a:hlink>
        <a:srgbClr val="698A2E"/>
      </a:hlink>
      <a:folHlink>
        <a:srgbClr val="7F7F7F"/>
      </a:folHlink>
    </a:clrScheme>
    <a:fontScheme name="Custom 3">
      <a:majorFont>
        <a:latin typeface="Elephant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rushVTI" id="{7102FA3A-9D7B-4497-8C4B-FB535AAFDE06}" vid="{C6D41F62-6FAB-440A-BEC7-CB7BF190811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397</Words>
  <Application>Microsoft Office PowerPoint</Application>
  <PresentationFormat>Breedbeeld</PresentationFormat>
  <Paragraphs>79</Paragraphs>
  <Slides>9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4" baseType="lpstr">
      <vt:lpstr>Abadi</vt:lpstr>
      <vt:lpstr>Arial</vt:lpstr>
      <vt:lpstr>Century Gothic</vt:lpstr>
      <vt:lpstr>Elephant</vt:lpstr>
      <vt:lpstr>BrushVTI</vt:lpstr>
      <vt:lpstr>Het Imperfectum</vt:lpstr>
      <vt:lpstr>Imperfectum van λυω, ποιεω, εἰμι (blz. 65)</vt:lpstr>
      <vt:lpstr>Imperfectum van λυω, ποιεω, εἰμι</vt:lpstr>
      <vt:lpstr>Imperfectum van λυω</vt:lpstr>
      <vt:lpstr>Imperfectum van ποιεω</vt:lpstr>
      <vt:lpstr>Imperfectum van ποιεω</vt:lpstr>
      <vt:lpstr>Imperfectum van εἰμι</vt:lpstr>
      <vt:lpstr>Imperfectum van εἰμι</vt:lpstr>
      <vt:lpstr>Tu Quoque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Het Imperfectum</dc:title>
  <dc:creator>Robert Peters</dc:creator>
  <cp:lastModifiedBy>Robert Peters</cp:lastModifiedBy>
  <cp:revision>8</cp:revision>
  <dcterms:created xsi:type="dcterms:W3CDTF">2020-03-18T15:23:24Z</dcterms:created>
  <dcterms:modified xsi:type="dcterms:W3CDTF">2020-03-19T06:23:50Z</dcterms:modified>
</cp:coreProperties>
</file>