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31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875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556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431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66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65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418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624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697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080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614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ADE94-2EF5-4CBA-A4D3-C0246578C09F}" type="datetimeFigureOut">
              <a:rPr lang="nl-NL" smtClean="0"/>
              <a:t>25-1-2019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505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00" y="1481456"/>
            <a:ext cx="10058400" cy="414909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8A</a:t>
            </a:r>
            <a:endParaRPr lang="el-G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 smtClean="0">
                <a:solidFill>
                  <a:schemeClr val="bg1"/>
                </a:solidFill>
              </a:rPr>
              <a:t>Het vertrek</a:t>
            </a:r>
            <a:endParaRPr lang="tg-Cyrl-TJ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19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2000" y="1012825"/>
            <a:ext cx="10515600" cy="1325563"/>
          </a:xfrm>
        </p:spPr>
        <p:txBody>
          <a:bodyPr/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καὶ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ῦτ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 ἐκ τῆς Αὐλίδος ἀποπλεῖν ἐν νῷ εἶχον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731520" y="3307080"/>
            <a:ext cx="105460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en de matrozen waren van plan uit </a:t>
            </a:r>
            <a:r>
              <a:rPr lang="nl-NL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Aulis</a:t>
            </a: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weg te varen.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137" y="571500"/>
            <a:ext cx="6943725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63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65375"/>
          </a:xfrm>
        </p:spPr>
        <p:txBody>
          <a:bodyPr>
            <a:norm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Νῦν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θεοὶ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ἐξ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αίφνης τὸν ἄνεμον παύουσιν. </a:t>
            </a:r>
            <a:endParaRPr lang="nl-N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124200"/>
            <a:ext cx="10515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Nu doen de goden plotseling de wind stoppen.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91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368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οὖν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τοῦτο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ἐπ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οίουν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θεοί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; 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838200" y="3302000"/>
            <a:ext cx="1066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Waarom dan deden de goden dit?</a:t>
            </a:r>
          </a:p>
        </p:txBody>
      </p:sp>
    </p:spTree>
    <p:extLst>
      <p:ext uri="{BB962C8B-B14F-4D97-AF65-F5344CB8AC3E}">
        <p14:creationId xmlns:p14="http://schemas.microsoft.com/office/powerpoint/2010/main" val="28335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701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θεοὶ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στόλον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ἐκώλυον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843280" y="2743200"/>
            <a:ext cx="1033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De goden verhinderden de expeditie,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18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2500" y="1063625"/>
            <a:ext cx="10515600" cy="1325563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ὅτι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Ἄρτεμις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ατηγῷ Ἀγαμέμνονι ἐχαλέπαινεν.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52500" y="3057525"/>
            <a:ext cx="10515600" cy="1400175"/>
          </a:xfrm>
        </p:spPr>
        <p:txBody>
          <a:bodyPr/>
          <a:lstStyle/>
          <a:p>
            <a:pPr marL="0" indent="0">
              <a:buNone/>
            </a:pP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Omdat Artemis boos was op de legeraanvoerder Agamemnon.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150" y="2824162"/>
            <a:ext cx="194310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87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αμέμνων τὴν θεὸν ὕβρισεν.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175"/>
          </a:xfrm>
        </p:spPr>
        <p:txBody>
          <a:bodyPr/>
          <a:lstStyle/>
          <a:p>
            <a:pPr marL="0" indent="0">
              <a:buNone/>
            </a:pP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Want Agamemnon had de godin beledigd.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226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317625"/>
            <a:ext cx="10515600" cy="1325563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θήρᾳ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ἔλ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αφον, ἱερὰν τῆς θεοῦ, ἀπέκτεινε καὶ ἅμα εἶπεν τόδε·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133725"/>
            <a:ext cx="10515600" cy="14001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Want tijdens de jacht doodde hij een hinde, gewijd aan de godin, en tegelijkertijd zei hij dit: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273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622425"/>
            <a:ext cx="10515600" cy="1325563"/>
          </a:xfrm>
        </p:spPr>
        <p:txBody>
          <a:bodyPr/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Οὐδὲ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Ἄρτεμι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οὕτω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τοξεύεις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ὥσ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 ἐγώ!’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425825"/>
            <a:ext cx="10515600" cy="1400175"/>
          </a:xfrm>
        </p:spPr>
        <p:txBody>
          <a:bodyPr/>
          <a:lstStyle/>
          <a:p>
            <a:pPr marL="0" indent="0">
              <a:buNone/>
            </a:pP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‘Zelfs jij, Artemis, schiet niet zo zoals ik!’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0910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597025"/>
            <a:ext cx="10515600" cy="1325563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Οὕτω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δὴ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ὁ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αμέμνων τῇ ὕβρει μάλα ἐχθρὸς τῇ θεῷ ἦν!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248025"/>
            <a:ext cx="10515600" cy="1400175"/>
          </a:xfrm>
        </p:spPr>
        <p:txBody>
          <a:bodyPr/>
          <a:lstStyle/>
          <a:p>
            <a:pPr marL="0" indent="0">
              <a:buNone/>
            </a:pP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Zo dan was Agamemnon door zijn overmoed zeer gehaat bij de godin!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870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Πολλὰ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μεγάλ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πλοῖα παρῆν ἐν τῇ Αὐλίδι·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2413000"/>
            <a:ext cx="1013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Vele en grote schepen waren aanwezig in </a:t>
            </a:r>
            <a:r>
              <a:rPr lang="nl-NL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Aulis</a:t>
            </a: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719" y="3998000"/>
            <a:ext cx="3048000" cy="14859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8037" y="3421382"/>
            <a:ext cx="3636963" cy="2993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64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22575"/>
          </a:xfrm>
        </p:spPr>
        <p:txBody>
          <a:bodyPr/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ολλοὶ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αιοὶ τοῖς δεσπόταις ἐβοήθουν. 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863600" y="3187700"/>
            <a:ext cx="1049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want veel Grieken kwamen hun meesters te hulp.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51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Πολλοὶ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δὴ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ἀνδρεῖοι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ατηγοὶ παρῆσαν, </a:t>
            </a:r>
            <a:endParaRPr lang="nl-N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Veel dappere legeraanvoerders waren dus aanwezig,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43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32075"/>
          </a:xfrm>
        </p:spPr>
        <p:txBody>
          <a:bodyPr/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ολλοὶ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να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ῦτ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 καὶ στρατιῶται.  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838200" y="3124200"/>
            <a:ext cx="10165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en veel zowel matrozen als soldaten.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16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3600" y="11398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Πρῶτον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μὲν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οὖν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ὁ ξα</a:t>
            </a:r>
            <a:r>
              <a:rPr lang="nl-N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νθὸς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Μενέλ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αος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καὶ 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ὁ ἄναξ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ἀνδρῶν 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Ἀγαμέμνων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οἱ ἄλλοι στρατηγοὶ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εἰς τὰ μεγάλα πλοῖα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εἰσέβαινον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863600" y="2933700"/>
            <a:ext cx="106553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Eerst dus gingen </a:t>
            </a: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de blonde </a:t>
            </a:r>
            <a:r>
              <a:rPr lang="nl-NL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Menelaos</a:t>
            </a: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en de heerser van mannen Agamemnon en de andere legeraanvoerders aan boord van de grote schepen.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685800"/>
            <a:ext cx="82296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24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20875"/>
          </a:xfrm>
        </p:spPr>
        <p:txBody>
          <a:bodyPr/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Ἔπ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ειτ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δ’ ἔταττον τοῖς στρατιώταις τὰ ὅπλα εἰσφέρειν.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838200" y="2540000"/>
            <a:ext cx="1021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Daarna droegen zij de soldaten op om de </a:t>
            </a:r>
            <a:r>
              <a:rPr lang="nl-NL" sz="4400" smtClean="0">
                <a:latin typeface="Arial" panose="020B0604020202020204" pitchFamily="34" charset="0"/>
                <a:cs typeface="Arial" panose="020B0604020202020204" pitchFamily="34" charset="0"/>
              </a:rPr>
              <a:t>wapens </a:t>
            </a:r>
            <a:r>
              <a:rPr lang="nl-NL" sz="4400" smtClean="0">
                <a:latin typeface="Arial" panose="020B0604020202020204" pitchFamily="34" charset="0"/>
                <a:cs typeface="Arial" panose="020B0604020202020204" pitchFamily="34" charset="0"/>
              </a:rPr>
              <a:t>aan boord </a:t>
            </a:r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te dragen.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95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701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Πάντες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δεινῷ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στόλῳ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τοῖς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νέοις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ὅπ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λοις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μάλ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ἔχαιρον.</a:t>
            </a:r>
            <a:endParaRPr lang="nl-N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1066800" y="3035300"/>
            <a:ext cx="105003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Allen waren zeer blij met de geduchte expeditie en de nieuwe wapens.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31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241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Τέλος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άντες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τοῖς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λοίοις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ἦσ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838200" y="2587079"/>
            <a:ext cx="10485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Tenslotte waren allen op de schepen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418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354</Words>
  <Application>Microsoft Office PowerPoint</Application>
  <PresentationFormat>Breedbeeld</PresentationFormat>
  <Paragraphs>36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Kantoorthema</vt:lpstr>
      <vt:lpstr>Tekst 8A</vt:lpstr>
      <vt:lpstr>Πολλὰ καὶ μεγάλα πλοῖα παρῆν ἐν τῇ Αὐλίδι· </vt:lpstr>
      <vt:lpstr>πολλοὶ γὰρ Ἀχαιοὶ τοῖς δεσπόταις ἐβοήθουν. </vt:lpstr>
      <vt:lpstr>Πολλοὶ δὴ ἀνδρεῖοι στρατηγοὶ παρῆσαν, </vt:lpstr>
      <vt:lpstr>πολλοὶ δὲ καὶ ναῦται καὶ στρατιῶται.  </vt:lpstr>
      <vt:lpstr>Πρῶτον μὲν οὖν ὁ ξανθὸς Μενέλαος καὶ ὁ ἄναξ ἀνδρῶν Ἀγαμέμνων καὶ οἱ ἄλλοι στρατηγοὶ εἰς τὰ μεγάλα πλοῖα εἰσέβαινον. </vt:lpstr>
      <vt:lpstr>Ἔπειτα δ’ ἔταττον τοῖς στρατιώταις τὰ ὅπλα εἰσφέρειν.</vt:lpstr>
      <vt:lpstr>Πάντες δὲ τῷ δεινῷ στόλῳ τε καὶ τοῖς νέοις ὅπλοις μάλα ἔχαιρον.</vt:lpstr>
      <vt:lpstr>Τέλος δὲ πάντες ἐν τοῖς πλοίοις ἦσαν </vt:lpstr>
      <vt:lpstr>καὶ οἱ ναῦται ἐκ τῆς Αὐλίδος ἀποπλεῖν ἐν νῷ εἶχον</vt:lpstr>
      <vt:lpstr>Νῦν δ’ οἱ θεοὶ ἐξαίφνης τὸν ἄνεμον παύουσιν. </vt:lpstr>
      <vt:lpstr>Τί οὖν τοῦτο ἐποίουν οἱ θεοί; </vt:lpstr>
      <vt:lpstr>Οἱ θεοὶ τὸν στόλον ἐκώλυον,</vt:lpstr>
      <vt:lpstr>ὅτι ἡ Ἄρτεμις τῷ στρατηγῷ Ἀγαμέμνονι ἐχαλέπαινεν. </vt:lpstr>
      <vt:lpstr>Ὁ γὰρ Ἀγαμέμνων τὴν θεὸν ὕβρισεν.</vt:lpstr>
      <vt:lpstr>Ἐν γὰρ τῇ θήρᾳ ἔλαφον, ἱερὰν τῆς θεοῦ, ἀπέκτεινε καὶ ἅμα εἶπεν τόδε· </vt:lpstr>
      <vt:lpstr>‘Οὐδὲ σύ, Ἄρτεμι, οὕτω τοξεύεις ὥσπερ ἐγώ!’</vt:lpstr>
      <vt:lpstr>Οὕτω δὴ ὁ Ἀγαμέμνων τῇ ὕβρει μάλα ἐχθρὸς τῇ θεῷ ἦν!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 7A</dc:title>
  <dc:creator>Liesbeth Nas-Prinsen</dc:creator>
  <cp:lastModifiedBy>Robert Peters</cp:lastModifiedBy>
  <cp:revision>29</cp:revision>
  <dcterms:created xsi:type="dcterms:W3CDTF">2018-12-12T09:29:03Z</dcterms:created>
  <dcterms:modified xsi:type="dcterms:W3CDTF">2019-01-25T08:20:57Z</dcterms:modified>
</cp:coreProperties>
</file>