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75" r:id="rId7"/>
    <p:sldId id="283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4" r:id="rId16"/>
    <p:sldId id="285" r:id="rId17"/>
    <p:sldId id="286" r:id="rId18"/>
    <p:sldId id="287" r:id="rId19"/>
    <p:sldId id="288" r:id="rId20"/>
    <p:sldId id="289" r:id="rId21"/>
    <p:sldId id="290" r:id="rId22"/>
    <p:sldId id="291" r:id="rId23"/>
    <p:sldId id="292" r:id="rId24"/>
    <p:sldId id="293" r:id="rId2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B9F229-EB35-4522-849A-515062F88B24}" v="4" dt="2020-06-05T12:50:28.248"/>
    <p1510:client id="{D39301AE-1344-4D14-AE3B-129BD0624062}" v="79" dt="2020-06-05T13:55:01.3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31F329D4-B594-4799-82FB-1B14D29F7DFD}"/>
    <pc:docChg chg="addSld delSld modSld">
      <pc:chgData name="" userId="" providerId="" clId="Web-{31F329D4-B594-4799-82FB-1B14D29F7DFD}" dt="2020-06-03T20:46:20.659" v="1277" actId="20577"/>
      <pc:docMkLst>
        <pc:docMk/>
      </pc:docMkLst>
      <pc:sldChg chg="modSp add del">
        <pc:chgData name="" userId="" providerId="" clId="Web-{31F329D4-B594-4799-82FB-1B14D29F7DFD}" dt="2020-06-03T19:52:17.694" v="51" actId="20577"/>
        <pc:sldMkLst>
          <pc:docMk/>
          <pc:sldMk cId="2894749998" sldId="280"/>
        </pc:sldMkLst>
        <pc:spChg chg="mod">
          <ac:chgData name="" userId="" providerId="" clId="Web-{31F329D4-B594-4799-82FB-1B14D29F7DFD}" dt="2020-06-03T19:52:17.694" v="51" actId="20577"/>
          <ac:spMkLst>
            <pc:docMk/>
            <pc:sldMk cId="2894749998" sldId="280"/>
            <ac:spMk id="2" creationId="{00000000-0000-0000-0000-000000000000}"/>
          </ac:spMkLst>
        </pc:spChg>
      </pc:sldChg>
      <pc:sldChg chg="modSp">
        <pc:chgData name="" userId="" providerId="" clId="Web-{31F329D4-B594-4799-82FB-1B14D29F7DFD}" dt="2020-06-03T19:55:45.317" v="99" actId="20577"/>
        <pc:sldMkLst>
          <pc:docMk/>
          <pc:sldMk cId="520042769" sldId="281"/>
        </pc:sldMkLst>
        <pc:spChg chg="mod">
          <ac:chgData name="" userId="" providerId="" clId="Web-{31F329D4-B594-4799-82FB-1B14D29F7DFD}" dt="2020-06-03T19:55:45.317" v="99" actId="20577"/>
          <ac:spMkLst>
            <pc:docMk/>
            <pc:sldMk cId="520042769" sldId="281"/>
            <ac:spMk id="2" creationId="{00000000-0000-0000-0000-000000000000}"/>
          </ac:spMkLst>
        </pc:spChg>
      </pc:sldChg>
      <pc:sldChg chg="modSp">
        <pc:chgData name="" userId="" providerId="" clId="Web-{31F329D4-B594-4799-82FB-1B14D29F7DFD}" dt="2020-06-03T20:04:50.516" v="217" actId="20577"/>
        <pc:sldMkLst>
          <pc:docMk/>
          <pc:sldMk cId="2879509311" sldId="282"/>
        </pc:sldMkLst>
        <pc:spChg chg="mod">
          <ac:chgData name="" userId="" providerId="" clId="Web-{31F329D4-B594-4799-82FB-1B14D29F7DFD}" dt="2020-06-03T20:04:50.516" v="217" actId="20577"/>
          <ac:spMkLst>
            <pc:docMk/>
            <pc:sldMk cId="2879509311" sldId="282"/>
            <ac:spMk id="2" creationId="{00000000-0000-0000-0000-000000000000}"/>
          </ac:spMkLst>
        </pc:spChg>
      </pc:sldChg>
      <pc:sldChg chg="new del">
        <pc:chgData name="" userId="" providerId="" clId="Web-{31F329D4-B594-4799-82FB-1B14D29F7DFD}" dt="2020-06-03T20:08:24.827" v="219"/>
        <pc:sldMkLst>
          <pc:docMk/>
          <pc:sldMk cId="1062538324" sldId="284"/>
        </pc:sldMkLst>
      </pc:sldChg>
      <pc:sldChg chg="modSp new">
        <pc:chgData name="" userId="" providerId="" clId="Web-{31F329D4-B594-4799-82FB-1B14D29F7DFD}" dt="2020-06-03T20:12:29.981" v="276" actId="20577"/>
        <pc:sldMkLst>
          <pc:docMk/>
          <pc:sldMk cId="4157339822" sldId="284"/>
        </pc:sldMkLst>
        <pc:spChg chg="mod">
          <ac:chgData name="" userId="" providerId="" clId="Web-{31F329D4-B594-4799-82FB-1B14D29F7DFD}" dt="2020-06-03T20:11:11.857" v="229" actId="14100"/>
          <ac:spMkLst>
            <pc:docMk/>
            <pc:sldMk cId="4157339822" sldId="284"/>
            <ac:spMk id="2" creationId="{F815A742-A11B-4D35-85CB-ABBA80EF0163}"/>
          </ac:spMkLst>
        </pc:spChg>
        <pc:spChg chg="mod">
          <ac:chgData name="" userId="" providerId="" clId="Web-{31F329D4-B594-4799-82FB-1B14D29F7DFD}" dt="2020-06-03T20:12:29.981" v="276" actId="20577"/>
          <ac:spMkLst>
            <pc:docMk/>
            <pc:sldMk cId="4157339822" sldId="284"/>
            <ac:spMk id="3" creationId="{A6D299C6-B8ED-41EF-AF59-025BCE48DB7F}"/>
          </ac:spMkLst>
        </pc:spChg>
      </pc:sldChg>
      <pc:sldChg chg="modSp new">
        <pc:chgData name="" userId="" providerId="" clId="Web-{31F329D4-B594-4799-82FB-1B14D29F7DFD}" dt="2020-06-03T20:16:23.135" v="379" actId="20577"/>
        <pc:sldMkLst>
          <pc:docMk/>
          <pc:sldMk cId="1091244152" sldId="285"/>
        </pc:sldMkLst>
        <pc:spChg chg="mod">
          <ac:chgData name="" userId="" providerId="" clId="Web-{31F329D4-B594-4799-82FB-1B14D29F7DFD}" dt="2020-06-03T20:14:17.808" v="289" actId="14100"/>
          <ac:spMkLst>
            <pc:docMk/>
            <pc:sldMk cId="1091244152" sldId="285"/>
            <ac:spMk id="2" creationId="{C1A7FCBE-C9A4-4A6B-9420-F202CCACCAEF}"/>
          </ac:spMkLst>
        </pc:spChg>
        <pc:spChg chg="mod">
          <ac:chgData name="" userId="" providerId="" clId="Web-{31F329D4-B594-4799-82FB-1B14D29F7DFD}" dt="2020-06-03T20:16:23.135" v="379" actId="20577"/>
          <ac:spMkLst>
            <pc:docMk/>
            <pc:sldMk cId="1091244152" sldId="285"/>
            <ac:spMk id="3" creationId="{94521C4D-816D-482A-80E1-BD9DC7E9F834}"/>
          </ac:spMkLst>
        </pc:spChg>
      </pc:sldChg>
      <pc:sldChg chg="modSp new">
        <pc:chgData name="" userId="" providerId="" clId="Web-{31F329D4-B594-4799-82FB-1B14D29F7DFD}" dt="2020-06-03T20:20:21.539" v="597" actId="20577"/>
        <pc:sldMkLst>
          <pc:docMk/>
          <pc:sldMk cId="3722152585" sldId="286"/>
        </pc:sldMkLst>
        <pc:spChg chg="mod">
          <ac:chgData name="" userId="" providerId="" clId="Web-{31F329D4-B594-4799-82FB-1B14D29F7DFD}" dt="2020-06-03T20:19:32.946" v="546" actId="14100"/>
          <ac:spMkLst>
            <pc:docMk/>
            <pc:sldMk cId="3722152585" sldId="286"/>
            <ac:spMk id="2" creationId="{5CA48441-3D7E-4EAD-9F8F-04FC619BF8AE}"/>
          </ac:spMkLst>
        </pc:spChg>
        <pc:spChg chg="mod">
          <ac:chgData name="" userId="" providerId="" clId="Web-{31F329D4-B594-4799-82FB-1B14D29F7DFD}" dt="2020-06-03T20:20:21.539" v="597" actId="20577"/>
          <ac:spMkLst>
            <pc:docMk/>
            <pc:sldMk cId="3722152585" sldId="286"/>
            <ac:spMk id="3" creationId="{35ACF636-638A-4BC7-B500-751896503C60}"/>
          </ac:spMkLst>
        </pc:spChg>
      </pc:sldChg>
      <pc:sldChg chg="modSp new">
        <pc:chgData name="" userId="" providerId="" clId="Web-{31F329D4-B594-4799-82FB-1B14D29F7DFD}" dt="2020-06-03T20:41:46.943" v="1237" actId="14100"/>
        <pc:sldMkLst>
          <pc:docMk/>
          <pc:sldMk cId="218417178" sldId="287"/>
        </pc:sldMkLst>
        <pc:spChg chg="mod">
          <ac:chgData name="" userId="" providerId="" clId="Web-{31F329D4-B594-4799-82FB-1B14D29F7DFD}" dt="2020-06-03T20:41:46.943" v="1237" actId="14100"/>
          <ac:spMkLst>
            <pc:docMk/>
            <pc:sldMk cId="218417178" sldId="287"/>
            <ac:spMk id="2" creationId="{66214513-AF54-4A6C-A0A3-EB15764333DC}"/>
          </ac:spMkLst>
        </pc:spChg>
        <pc:spChg chg="mod">
          <ac:chgData name="" userId="" providerId="" clId="Web-{31F329D4-B594-4799-82FB-1B14D29F7DFD}" dt="2020-06-03T20:23:11.178" v="682" actId="20577"/>
          <ac:spMkLst>
            <pc:docMk/>
            <pc:sldMk cId="218417178" sldId="287"/>
            <ac:spMk id="3" creationId="{308250BA-D532-4D1C-BBB0-9B82B829C7EC}"/>
          </ac:spMkLst>
        </pc:spChg>
      </pc:sldChg>
      <pc:sldChg chg="modSp new">
        <pc:chgData name="" userId="" providerId="" clId="Web-{31F329D4-B594-4799-82FB-1B14D29F7DFD}" dt="2020-06-03T20:25:53.166" v="774" actId="20577"/>
        <pc:sldMkLst>
          <pc:docMk/>
          <pc:sldMk cId="1719366194" sldId="288"/>
        </pc:sldMkLst>
        <pc:spChg chg="mod">
          <ac:chgData name="" userId="" providerId="" clId="Web-{31F329D4-B594-4799-82FB-1B14D29F7DFD}" dt="2020-06-03T20:23:59.553" v="693" actId="14100"/>
          <ac:spMkLst>
            <pc:docMk/>
            <pc:sldMk cId="1719366194" sldId="288"/>
            <ac:spMk id="2" creationId="{D788FFE5-4FFB-4538-BB5E-7D4D37FE563D}"/>
          </ac:spMkLst>
        </pc:spChg>
        <pc:spChg chg="mod">
          <ac:chgData name="" userId="" providerId="" clId="Web-{31F329D4-B594-4799-82FB-1B14D29F7DFD}" dt="2020-06-03T20:25:53.166" v="774" actId="20577"/>
          <ac:spMkLst>
            <pc:docMk/>
            <pc:sldMk cId="1719366194" sldId="288"/>
            <ac:spMk id="3" creationId="{C6883175-BEFA-4831-A408-659BF621FA78}"/>
          </ac:spMkLst>
        </pc:spChg>
      </pc:sldChg>
      <pc:sldChg chg="modSp new">
        <pc:chgData name="" userId="" providerId="" clId="Web-{31F329D4-B594-4799-82FB-1B14D29F7DFD}" dt="2020-06-03T20:40:20.225" v="1234" actId="20577"/>
        <pc:sldMkLst>
          <pc:docMk/>
          <pc:sldMk cId="190250890" sldId="289"/>
        </pc:sldMkLst>
        <pc:spChg chg="mod">
          <ac:chgData name="" userId="" providerId="" clId="Web-{31F329D4-B594-4799-82FB-1B14D29F7DFD}" dt="2020-06-03T20:40:20.225" v="1234" actId="20577"/>
          <ac:spMkLst>
            <pc:docMk/>
            <pc:sldMk cId="190250890" sldId="289"/>
            <ac:spMk id="2" creationId="{552C47E8-CF27-4CC9-8AD7-4CD69B89E001}"/>
          </ac:spMkLst>
        </pc:spChg>
        <pc:spChg chg="mod">
          <ac:chgData name="" userId="" providerId="" clId="Web-{31F329D4-B594-4799-82FB-1B14D29F7DFD}" dt="2020-06-03T20:32:18.462" v="956" actId="20577"/>
          <ac:spMkLst>
            <pc:docMk/>
            <pc:sldMk cId="190250890" sldId="289"/>
            <ac:spMk id="3" creationId="{AA14BF70-6328-4115-B398-063EA864A277}"/>
          </ac:spMkLst>
        </pc:spChg>
      </pc:sldChg>
      <pc:sldChg chg="modSp new">
        <pc:chgData name="" userId="" providerId="" clId="Web-{31F329D4-B594-4799-82FB-1B14D29F7DFD}" dt="2020-06-03T20:39:49.975" v="1229" actId="14100"/>
        <pc:sldMkLst>
          <pc:docMk/>
          <pc:sldMk cId="4215856805" sldId="290"/>
        </pc:sldMkLst>
        <pc:spChg chg="mod">
          <ac:chgData name="" userId="" providerId="" clId="Web-{31F329D4-B594-4799-82FB-1B14D29F7DFD}" dt="2020-06-03T20:39:49.975" v="1229" actId="14100"/>
          <ac:spMkLst>
            <pc:docMk/>
            <pc:sldMk cId="4215856805" sldId="290"/>
            <ac:spMk id="2" creationId="{B5D0E666-3B9F-4AC6-949C-12F446F0AE0C}"/>
          </ac:spMkLst>
        </pc:spChg>
        <pc:spChg chg="mod">
          <ac:chgData name="" userId="" providerId="" clId="Web-{31F329D4-B594-4799-82FB-1B14D29F7DFD}" dt="2020-06-03T20:32:08.696" v="953" actId="20577"/>
          <ac:spMkLst>
            <pc:docMk/>
            <pc:sldMk cId="4215856805" sldId="290"/>
            <ac:spMk id="3" creationId="{4A66C612-5073-4A50-9C1E-573B7226DF3C}"/>
          </ac:spMkLst>
        </pc:spChg>
      </pc:sldChg>
      <pc:sldChg chg="modSp new">
        <pc:chgData name="" userId="" providerId="" clId="Web-{31F329D4-B594-4799-82FB-1B14D29F7DFD}" dt="2020-06-03T20:46:20.659" v="1276" actId="20577"/>
        <pc:sldMkLst>
          <pc:docMk/>
          <pc:sldMk cId="3419685144" sldId="291"/>
        </pc:sldMkLst>
        <pc:spChg chg="mod">
          <ac:chgData name="" userId="" providerId="" clId="Web-{31F329D4-B594-4799-82FB-1B14D29F7DFD}" dt="2020-06-03T20:39:45.303" v="1228" actId="14100"/>
          <ac:spMkLst>
            <pc:docMk/>
            <pc:sldMk cId="3419685144" sldId="291"/>
            <ac:spMk id="2" creationId="{90C8A762-F455-4B51-B890-2E870EC6B706}"/>
          </ac:spMkLst>
        </pc:spChg>
        <pc:spChg chg="mod">
          <ac:chgData name="" userId="" providerId="" clId="Web-{31F329D4-B594-4799-82FB-1B14D29F7DFD}" dt="2020-06-03T20:46:20.659" v="1276" actId="20577"/>
          <ac:spMkLst>
            <pc:docMk/>
            <pc:sldMk cId="3419685144" sldId="291"/>
            <ac:spMk id="3" creationId="{1970D7B3-41BC-4591-A5E0-D6C5867F6C32}"/>
          </ac:spMkLst>
        </pc:spChg>
      </pc:sldChg>
      <pc:sldChg chg="modSp new del">
        <pc:chgData name="" userId="" providerId="" clId="Web-{31F329D4-B594-4799-82FB-1B14D29F7DFD}" dt="2020-06-03T20:31:22.056" v="941"/>
        <pc:sldMkLst>
          <pc:docMk/>
          <pc:sldMk cId="1105307941" sldId="292"/>
        </pc:sldMkLst>
        <pc:spChg chg="mod">
          <ac:chgData name="" userId="" providerId="" clId="Web-{31F329D4-B594-4799-82FB-1B14D29F7DFD}" dt="2020-06-03T20:31:19.197" v="940" actId="20577"/>
          <ac:spMkLst>
            <pc:docMk/>
            <pc:sldMk cId="1105307941" sldId="292"/>
            <ac:spMk id="3" creationId="{E082B046-F130-496B-9DF9-A3C2A5AC204A}"/>
          </ac:spMkLst>
        </pc:spChg>
      </pc:sldChg>
      <pc:sldChg chg="modSp new">
        <pc:chgData name="" userId="" providerId="" clId="Web-{31F329D4-B594-4799-82FB-1B14D29F7DFD}" dt="2020-06-03T20:39:33.569" v="1225" actId="20577"/>
        <pc:sldMkLst>
          <pc:docMk/>
          <pc:sldMk cId="2571088145" sldId="292"/>
        </pc:sldMkLst>
        <pc:spChg chg="mod">
          <ac:chgData name="" userId="" providerId="" clId="Web-{31F329D4-B594-4799-82FB-1B14D29F7DFD}" dt="2020-06-03T20:38:08.898" v="1179" actId="14100"/>
          <ac:spMkLst>
            <pc:docMk/>
            <pc:sldMk cId="2571088145" sldId="292"/>
            <ac:spMk id="2" creationId="{68AB7B36-9EDB-43FB-A585-BC980B7FCB68}"/>
          </ac:spMkLst>
        </pc:spChg>
        <pc:spChg chg="mod">
          <ac:chgData name="" userId="" providerId="" clId="Web-{31F329D4-B594-4799-82FB-1B14D29F7DFD}" dt="2020-06-03T20:39:33.569" v="1225" actId="20577"/>
          <ac:spMkLst>
            <pc:docMk/>
            <pc:sldMk cId="2571088145" sldId="292"/>
            <ac:spMk id="3" creationId="{51B75CB6-0A4B-48F4-8C4B-C5150ACEDFFA}"/>
          </ac:spMkLst>
        </pc:spChg>
      </pc:sldChg>
      <pc:sldChg chg="modSp new">
        <pc:chgData name="" userId="" providerId="" clId="Web-{31F329D4-B594-4799-82FB-1B14D29F7DFD}" dt="2020-06-03T20:38:03.257" v="1178" actId="14100"/>
        <pc:sldMkLst>
          <pc:docMk/>
          <pc:sldMk cId="3958149339" sldId="293"/>
        </pc:sldMkLst>
        <pc:spChg chg="mod">
          <ac:chgData name="" userId="" providerId="" clId="Web-{31F329D4-B594-4799-82FB-1B14D29F7DFD}" dt="2020-06-03T20:38:03.257" v="1178" actId="14100"/>
          <ac:spMkLst>
            <pc:docMk/>
            <pc:sldMk cId="3958149339" sldId="293"/>
            <ac:spMk id="2" creationId="{37DEC785-2237-46AA-A310-CBF640978BBF}"/>
          </ac:spMkLst>
        </pc:spChg>
        <pc:spChg chg="mod">
          <ac:chgData name="" userId="" providerId="" clId="Web-{31F329D4-B594-4799-82FB-1B14D29F7DFD}" dt="2020-06-03T20:37:58.960" v="1176" actId="20577"/>
          <ac:spMkLst>
            <pc:docMk/>
            <pc:sldMk cId="3958149339" sldId="293"/>
            <ac:spMk id="3" creationId="{008A89A4-281E-4902-8DFF-CE821B62D49C}"/>
          </ac:spMkLst>
        </pc:spChg>
      </pc:sldChg>
    </pc:docChg>
  </pc:docChgLst>
  <pc:docChgLst>
    <pc:chgData clId="Web-{68B9F229-EB35-4522-849A-515062F88B24}"/>
    <pc:docChg chg="modSld">
      <pc:chgData name="" userId="" providerId="" clId="Web-{68B9F229-EB35-4522-849A-515062F88B24}" dt="2020-06-05T12:50:25.795" v="2" actId="20577"/>
      <pc:docMkLst>
        <pc:docMk/>
      </pc:docMkLst>
      <pc:sldChg chg="modSp">
        <pc:chgData name="" userId="" providerId="" clId="Web-{68B9F229-EB35-4522-849A-515062F88B24}" dt="2020-06-05T12:50:23.764" v="0" actId="20577"/>
        <pc:sldMkLst>
          <pc:docMk/>
          <pc:sldMk cId="218417178" sldId="287"/>
        </pc:sldMkLst>
        <pc:spChg chg="mod">
          <ac:chgData name="" userId="" providerId="" clId="Web-{68B9F229-EB35-4522-849A-515062F88B24}" dt="2020-06-05T12:50:23.764" v="0" actId="20577"/>
          <ac:spMkLst>
            <pc:docMk/>
            <pc:sldMk cId="218417178" sldId="287"/>
            <ac:spMk id="3" creationId="{308250BA-D532-4D1C-BBB0-9B82B829C7EC}"/>
          </ac:spMkLst>
        </pc:spChg>
      </pc:sldChg>
    </pc:docChg>
  </pc:docChgLst>
  <pc:docChgLst>
    <pc:chgData name="Robert Peters" userId="0540b0d0-1b4c-4880-9e7d-34bd23b2ab79" providerId="ADAL" clId="{D39301AE-1344-4D14-AE3B-129BD0624062}"/>
    <pc:docChg chg="custSel modSld">
      <pc:chgData name="Robert Peters" userId="0540b0d0-1b4c-4880-9e7d-34bd23b2ab79" providerId="ADAL" clId="{D39301AE-1344-4D14-AE3B-129BD0624062}" dt="2020-06-05T13:55:01.325" v="148"/>
      <pc:docMkLst>
        <pc:docMk/>
      </pc:docMkLst>
      <pc:sldChg chg="modAnim">
        <pc:chgData name="Robert Peters" userId="0540b0d0-1b4c-4880-9e7d-34bd23b2ab79" providerId="ADAL" clId="{D39301AE-1344-4D14-AE3B-129BD0624062}" dt="2020-06-05T13:49:40.728" v="72"/>
        <pc:sldMkLst>
          <pc:docMk/>
          <pc:sldMk cId="3098645297" sldId="257"/>
        </pc:sldMkLst>
      </pc:sldChg>
      <pc:sldChg chg="modAnim">
        <pc:chgData name="Robert Peters" userId="0540b0d0-1b4c-4880-9e7d-34bd23b2ab79" providerId="ADAL" clId="{D39301AE-1344-4D14-AE3B-129BD0624062}" dt="2020-06-05T13:49:36.769" v="71"/>
        <pc:sldMkLst>
          <pc:docMk/>
          <pc:sldMk cId="3899085376" sldId="275"/>
        </pc:sldMkLst>
      </pc:sldChg>
      <pc:sldChg chg="modAnim">
        <pc:chgData name="Robert Peters" userId="0540b0d0-1b4c-4880-9e7d-34bd23b2ab79" providerId="ADAL" clId="{D39301AE-1344-4D14-AE3B-129BD0624062}" dt="2020-06-05T13:49:25.272" v="69"/>
        <pc:sldMkLst>
          <pc:docMk/>
          <pc:sldMk cId="3805203278" sldId="276"/>
        </pc:sldMkLst>
      </pc:sldChg>
      <pc:sldChg chg="modAnim">
        <pc:chgData name="Robert Peters" userId="0540b0d0-1b4c-4880-9e7d-34bd23b2ab79" providerId="ADAL" clId="{D39301AE-1344-4D14-AE3B-129BD0624062}" dt="2020-06-05T13:49:21.192" v="68"/>
        <pc:sldMkLst>
          <pc:docMk/>
          <pc:sldMk cId="3050445290" sldId="277"/>
        </pc:sldMkLst>
      </pc:sldChg>
      <pc:sldChg chg="modAnim">
        <pc:chgData name="Robert Peters" userId="0540b0d0-1b4c-4880-9e7d-34bd23b2ab79" providerId="ADAL" clId="{D39301AE-1344-4D14-AE3B-129BD0624062}" dt="2020-06-05T13:49:16.132" v="67"/>
        <pc:sldMkLst>
          <pc:docMk/>
          <pc:sldMk cId="4084114023" sldId="278"/>
        </pc:sldMkLst>
      </pc:sldChg>
      <pc:sldChg chg="modAnim">
        <pc:chgData name="Robert Peters" userId="0540b0d0-1b4c-4880-9e7d-34bd23b2ab79" providerId="ADAL" clId="{D39301AE-1344-4D14-AE3B-129BD0624062}" dt="2020-06-05T13:49:11.477" v="66"/>
        <pc:sldMkLst>
          <pc:docMk/>
          <pc:sldMk cId="2713082584" sldId="279"/>
        </pc:sldMkLst>
      </pc:sldChg>
      <pc:sldChg chg="addSp delSp modSp modAnim">
        <pc:chgData name="Robert Peters" userId="0540b0d0-1b4c-4880-9e7d-34bd23b2ab79" providerId="ADAL" clId="{D39301AE-1344-4D14-AE3B-129BD0624062}" dt="2020-06-05T13:49:07.352" v="65"/>
        <pc:sldMkLst>
          <pc:docMk/>
          <pc:sldMk cId="2894749998" sldId="280"/>
        </pc:sldMkLst>
        <pc:spChg chg="mod">
          <ac:chgData name="Robert Peters" userId="0540b0d0-1b4c-4880-9e7d-34bd23b2ab79" providerId="ADAL" clId="{D39301AE-1344-4D14-AE3B-129BD0624062}" dt="2020-06-05T13:46:51.683" v="25" actId="20577"/>
          <ac:spMkLst>
            <pc:docMk/>
            <pc:sldMk cId="2894749998" sldId="280"/>
            <ac:spMk id="2" creationId="{00000000-0000-0000-0000-000000000000}"/>
          </ac:spMkLst>
        </pc:spChg>
        <pc:spChg chg="add del mod">
          <ac:chgData name="Robert Peters" userId="0540b0d0-1b4c-4880-9e7d-34bd23b2ab79" providerId="ADAL" clId="{D39301AE-1344-4D14-AE3B-129BD0624062}" dt="2020-06-05T13:45:53.325" v="13"/>
          <ac:spMkLst>
            <pc:docMk/>
            <pc:sldMk cId="2894749998" sldId="280"/>
            <ac:spMk id="3" creationId="{5A56518E-3761-4514-8912-C03E156920CD}"/>
          </ac:spMkLst>
        </pc:spChg>
        <pc:spChg chg="add mod">
          <ac:chgData name="Robert Peters" userId="0540b0d0-1b4c-4880-9e7d-34bd23b2ab79" providerId="ADAL" clId="{D39301AE-1344-4D14-AE3B-129BD0624062}" dt="2020-06-05T13:46:33.081" v="19" actId="255"/>
          <ac:spMkLst>
            <pc:docMk/>
            <pc:sldMk cId="2894749998" sldId="280"/>
            <ac:spMk id="4" creationId="{137EC622-E9F1-4938-800B-5002E44A0C7F}"/>
          </ac:spMkLst>
        </pc:spChg>
      </pc:sldChg>
      <pc:sldChg chg="addSp delSp modSp modAnim">
        <pc:chgData name="Robert Peters" userId="0540b0d0-1b4c-4880-9e7d-34bd23b2ab79" providerId="ADAL" clId="{D39301AE-1344-4D14-AE3B-129BD0624062}" dt="2020-06-05T13:49:03.250" v="64"/>
        <pc:sldMkLst>
          <pc:docMk/>
          <pc:sldMk cId="520042769" sldId="281"/>
        </pc:sldMkLst>
        <pc:spChg chg="mod">
          <ac:chgData name="Robert Peters" userId="0540b0d0-1b4c-4880-9e7d-34bd23b2ab79" providerId="ADAL" clId="{D39301AE-1344-4D14-AE3B-129BD0624062}" dt="2020-06-05T13:48:01.314" v="43" actId="20577"/>
          <ac:spMkLst>
            <pc:docMk/>
            <pc:sldMk cId="520042769" sldId="281"/>
            <ac:spMk id="2" creationId="{00000000-0000-0000-0000-000000000000}"/>
          </ac:spMkLst>
        </pc:spChg>
        <pc:spChg chg="add del mod">
          <ac:chgData name="Robert Peters" userId="0540b0d0-1b4c-4880-9e7d-34bd23b2ab79" providerId="ADAL" clId="{D39301AE-1344-4D14-AE3B-129BD0624062}" dt="2020-06-05T13:47:07.532" v="28" actId="767"/>
          <ac:spMkLst>
            <pc:docMk/>
            <pc:sldMk cId="520042769" sldId="281"/>
            <ac:spMk id="3" creationId="{AC4AED78-2EDD-4B89-9EEA-A6E1D1697986}"/>
          </ac:spMkLst>
        </pc:spChg>
        <pc:spChg chg="add mod">
          <ac:chgData name="Robert Peters" userId="0540b0d0-1b4c-4880-9e7d-34bd23b2ab79" providerId="ADAL" clId="{D39301AE-1344-4D14-AE3B-129BD0624062}" dt="2020-06-05T13:47:50.327" v="40" actId="1076"/>
          <ac:spMkLst>
            <pc:docMk/>
            <pc:sldMk cId="520042769" sldId="281"/>
            <ac:spMk id="4" creationId="{12C2FFB5-FC7F-475D-9426-0B9CC2A7C63B}"/>
          </ac:spMkLst>
        </pc:spChg>
      </pc:sldChg>
      <pc:sldChg chg="addSp modSp modAnim">
        <pc:chgData name="Robert Peters" userId="0540b0d0-1b4c-4880-9e7d-34bd23b2ab79" providerId="ADAL" clId="{D39301AE-1344-4D14-AE3B-129BD0624062}" dt="2020-06-05T13:48:58.233" v="63"/>
        <pc:sldMkLst>
          <pc:docMk/>
          <pc:sldMk cId="2879509311" sldId="282"/>
        </pc:sldMkLst>
        <pc:spChg chg="mod">
          <ac:chgData name="Robert Peters" userId="0540b0d0-1b4c-4880-9e7d-34bd23b2ab79" providerId="ADAL" clId="{D39301AE-1344-4D14-AE3B-129BD0624062}" dt="2020-06-05T13:48:49.835" v="62" actId="20577"/>
          <ac:spMkLst>
            <pc:docMk/>
            <pc:sldMk cId="2879509311" sldId="282"/>
            <ac:spMk id="2" creationId="{00000000-0000-0000-0000-000000000000}"/>
          </ac:spMkLst>
        </pc:spChg>
        <pc:spChg chg="add mod">
          <ac:chgData name="Robert Peters" userId="0540b0d0-1b4c-4880-9e7d-34bd23b2ab79" providerId="ADAL" clId="{D39301AE-1344-4D14-AE3B-129BD0624062}" dt="2020-06-05T13:48:44.291" v="56" actId="255"/>
          <ac:spMkLst>
            <pc:docMk/>
            <pc:sldMk cId="2879509311" sldId="282"/>
            <ac:spMk id="3" creationId="{2CD348FE-35DA-485D-98A6-B253911EA3AD}"/>
          </ac:spMkLst>
        </pc:spChg>
      </pc:sldChg>
      <pc:sldChg chg="modAnim">
        <pc:chgData name="Robert Peters" userId="0540b0d0-1b4c-4880-9e7d-34bd23b2ab79" providerId="ADAL" clId="{D39301AE-1344-4D14-AE3B-129BD0624062}" dt="2020-06-05T13:49:33.211" v="70"/>
        <pc:sldMkLst>
          <pc:docMk/>
          <pc:sldMk cId="2425298787" sldId="283"/>
        </pc:sldMkLst>
      </pc:sldChg>
      <pc:sldChg chg="modSp modAnim">
        <pc:chgData name="Robert Peters" userId="0540b0d0-1b4c-4880-9e7d-34bd23b2ab79" providerId="ADAL" clId="{D39301AE-1344-4D14-AE3B-129BD0624062}" dt="2020-06-05T13:50:09.380" v="79"/>
        <pc:sldMkLst>
          <pc:docMk/>
          <pc:sldMk cId="4157339822" sldId="284"/>
        </pc:sldMkLst>
        <pc:spChg chg="mod">
          <ac:chgData name="Robert Peters" userId="0540b0d0-1b4c-4880-9e7d-34bd23b2ab79" providerId="ADAL" clId="{D39301AE-1344-4D14-AE3B-129BD0624062}" dt="2020-06-05T13:50:06.432" v="78" actId="20577"/>
          <ac:spMkLst>
            <pc:docMk/>
            <pc:sldMk cId="4157339822" sldId="284"/>
            <ac:spMk id="2" creationId="{F815A742-A11B-4D35-85CB-ABBA80EF0163}"/>
          </ac:spMkLst>
        </pc:spChg>
        <pc:spChg chg="mod">
          <ac:chgData name="Robert Peters" userId="0540b0d0-1b4c-4880-9e7d-34bd23b2ab79" providerId="ADAL" clId="{D39301AE-1344-4D14-AE3B-129BD0624062}" dt="2020-06-05T13:50:01.033" v="75" actId="1076"/>
          <ac:spMkLst>
            <pc:docMk/>
            <pc:sldMk cId="4157339822" sldId="284"/>
            <ac:spMk id="3" creationId="{A6D299C6-B8ED-41EF-AF59-025BCE48DB7F}"/>
          </ac:spMkLst>
        </pc:spChg>
      </pc:sldChg>
      <pc:sldChg chg="modSp modAnim">
        <pc:chgData name="Robert Peters" userId="0540b0d0-1b4c-4880-9e7d-34bd23b2ab79" providerId="ADAL" clId="{D39301AE-1344-4D14-AE3B-129BD0624062}" dt="2020-06-05T13:50:37.782" v="87"/>
        <pc:sldMkLst>
          <pc:docMk/>
          <pc:sldMk cId="1091244152" sldId="285"/>
        </pc:sldMkLst>
        <pc:spChg chg="mod">
          <ac:chgData name="Robert Peters" userId="0540b0d0-1b4c-4880-9e7d-34bd23b2ab79" providerId="ADAL" clId="{D39301AE-1344-4D14-AE3B-129BD0624062}" dt="2020-06-05T13:50:25.775" v="85" actId="1076"/>
          <ac:spMkLst>
            <pc:docMk/>
            <pc:sldMk cId="1091244152" sldId="285"/>
            <ac:spMk id="2" creationId="{C1A7FCBE-C9A4-4A6B-9420-F202CCACCAEF}"/>
          </ac:spMkLst>
        </pc:spChg>
        <pc:spChg chg="mod">
          <ac:chgData name="Robert Peters" userId="0540b0d0-1b4c-4880-9e7d-34bd23b2ab79" providerId="ADAL" clId="{D39301AE-1344-4D14-AE3B-129BD0624062}" dt="2020-06-05T13:50:31.819" v="86" actId="1076"/>
          <ac:spMkLst>
            <pc:docMk/>
            <pc:sldMk cId="1091244152" sldId="285"/>
            <ac:spMk id="3" creationId="{94521C4D-816D-482A-80E1-BD9DC7E9F834}"/>
          </ac:spMkLst>
        </pc:spChg>
      </pc:sldChg>
      <pc:sldChg chg="modSp modAnim">
        <pc:chgData name="Robert Peters" userId="0540b0d0-1b4c-4880-9e7d-34bd23b2ab79" providerId="ADAL" clId="{D39301AE-1344-4D14-AE3B-129BD0624062}" dt="2020-06-05T13:51:02.161" v="94" actId="20577"/>
        <pc:sldMkLst>
          <pc:docMk/>
          <pc:sldMk cId="3722152585" sldId="286"/>
        </pc:sldMkLst>
        <pc:spChg chg="mod">
          <ac:chgData name="Robert Peters" userId="0540b0d0-1b4c-4880-9e7d-34bd23b2ab79" providerId="ADAL" clId="{D39301AE-1344-4D14-AE3B-129BD0624062}" dt="2020-06-05T13:51:02.161" v="94" actId="20577"/>
          <ac:spMkLst>
            <pc:docMk/>
            <pc:sldMk cId="3722152585" sldId="286"/>
            <ac:spMk id="2" creationId="{5CA48441-3D7E-4EAD-9F8F-04FC619BF8AE}"/>
          </ac:spMkLst>
        </pc:spChg>
        <pc:spChg chg="mod">
          <ac:chgData name="Robert Peters" userId="0540b0d0-1b4c-4880-9e7d-34bd23b2ab79" providerId="ADAL" clId="{D39301AE-1344-4D14-AE3B-129BD0624062}" dt="2020-06-05T13:50:49.577" v="90" actId="1076"/>
          <ac:spMkLst>
            <pc:docMk/>
            <pc:sldMk cId="3722152585" sldId="286"/>
            <ac:spMk id="3" creationId="{35ACF636-638A-4BC7-B500-751896503C60}"/>
          </ac:spMkLst>
        </pc:spChg>
      </pc:sldChg>
      <pc:sldChg chg="modSp modAnim">
        <pc:chgData name="Robert Peters" userId="0540b0d0-1b4c-4880-9e7d-34bd23b2ab79" providerId="ADAL" clId="{D39301AE-1344-4D14-AE3B-129BD0624062}" dt="2020-06-05T13:52:04.476" v="101"/>
        <pc:sldMkLst>
          <pc:docMk/>
          <pc:sldMk cId="218417178" sldId="287"/>
        </pc:sldMkLst>
        <pc:spChg chg="mod">
          <ac:chgData name="Robert Peters" userId="0540b0d0-1b4c-4880-9e7d-34bd23b2ab79" providerId="ADAL" clId="{D39301AE-1344-4D14-AE3B-129BD0624062}" dt="2020-06-05T13:51:57.969" v="99" actId="20577"/>
          <ac:spMkLst>
            <pc:docMk/>
            <pc:sldMk cId="218417178" sldId="287"/>
            <ac:spMk id="2" creationId="{66214513-AF54-4A6C-A0A3-EB15764333DC}"/>
          </ac:spMkLst>
        </pc:spChg>
        <pc:spChg chg="mod">
          <ac:chgData name="Robert Peters" userId="0540b0d0-1b4c-4880-9e7d-34bd23b2ab79" providerId="ADAL" clId="{D39301AE-1344-4D14-AE3B-129BD0624062}" dt="2020-06-05T13:52:01.943" v="100" actId="1076"/>
          <ac:spMkLst>
            <pc:docMk/>
            <pc:sldMk cId="218417178" sldId="287"/>
            <ac:spMk id="3" creationId="{308250BA-D532-4D1C-BBB0-9B82B829C7EC}"/>
          </ac:spMkLst>
        </pc:spChg>
      </pc:sldChg>
      <pc:sldChg chg="modSp modAnim">
        <pc:chgData name="Robert Peters" userId="0540b0d0-1b4c-4880-9e7d-34bd23b2ab79" providerId="ADAL" clId="{D39301AE-1344-4D14-AE3B-129BD0624062}" dt="2020-06-05T13:52:31.418" v="108"/>
        <pc:sldMkLst>
          <pc:docMk/>
          <pc:sldMk cId="1719366194" sldId="288"/>
        </pc:sldMkLst>
        <pc:spChg chg="mod">
          <ac:chgData name="Robert Peters" userId="0540b0d0-1b4c-4880-9e7d-34bd23b2ab79" providerId="ADAL" clId="{D39301AE-1344-4D14-AE3B-129BD0624062}" dt="2020-06-05T13:52:23.888" v="106" actId="14100"/>
          <ac:spMkLst>
            <pc:docMk/>
            <pc:sldMk cId="1719366194" sldId="288"/>
            <ac:spMk id="2" creationId="{D788FFE5-4FFB-4538-BB5E-7D4D37FE563D}"/>
          </ac:spMkLst>
        </pc:spChg>
        <pc:spChg chg="mod">
          <ac:chgData name="Robert Peters" userId="0540b0d0-1b4c-4880-9e7d-34bd23b2ab79" providerId="ADAL" clId="{D39301AE-1344-4D14-AE3B-129BD0624062}" dt="2020-06-05T13:52:28.862" v="107" actId="1076"/>
          <ac:spMkLst>
            <pc:docMk/>
            <pc:sldMk cId="1719366194" sldId="288"/>
            <ac:spMk id="3" creationId="{C6883175-BEFA-4831-A408-659BF621FA78}"/>
          </ac:spMkLst>
        </pc:spChg>
      </pc:sldChg>
      <pc:sldChg chg="modSp modAnim">
        <pc:chgData name="Robert Peters" userId="0540b0d0-1b4c-4880-9e7d-34bd23b2ab79" providerId="ADAL" clId="{D39301AE-1344-4D14-AE3B-129BD0624062}" dt="2020-06-05T13:52:52.724" v="114"/>
        <pc:sldMkLst>
          <pc:docMk/>
          <pc:sldMk cId="190250890" sldId="289"/>
        </pc:sldMkLst>
        <pc:spChg chg="mod">
          <ac:chgData name="Robert Peters" userId="0540b0d0-1b4c-4880-9e7d-34bd23b2ab79" providerId="ADAL" clId="{D39301AE-1344-4D14-AE3B-129BD0624062}" dt="2020-06-05T13:52:45.415" v="112" actId="20577"/>
          <ac:spMkLst>
            <pc:docMk/>
            <pc:sldMk cId="190250890" sldId="289"/>
            <ac:spMk id="2" creationId="{552C47E8-CF27-4CC9-8AD7-4CD69B89E001}"/>
          </ac:spMkLst>
        </pc:spChg>
        <pc:spChg chg="mod">
          <ac:chgData name="Robert Peters" userId="0540b0d0-1b4c-4880-9e7d-34bd23b2ab79" providerId="ADAL" clId="{D39301AE-1344-4D14-AE3B-129BD0624062}" dt="2020-06-05T13:52:50.791" v="113" actId="1076"/>
          <ac:spMkLst>
            <pc:docMk/>
            <pc:sldMk cId="190250890" sldId="289"/>
            <ac:spMk id="3" creationId="{AA14BF70-6328-4115-B398-063EA864A277}"/>
          </ac:spMkLst>
        </pc:spChg>
      </pc:sldChg>
      <pc:sldChg chg="modSp modAnim">
        <pc:chgData name="Robert Peters" userId="0540b0d0-1b4c-4880-9e7d-34bd23b2ab79" providerId="ADAL" clId="{D39301AE-1344-4D14-AE3B-129BD0624062}" dt="2020-06-05T13:53:27.212" v="124"/>
        <pc:sldMkLst>
          <pc:docMk/>
          <pc:sldMk cId="4215856805" sldId="290"/>
        </pc:sldMkLst>
        <pc:spChg chg="mod">
          <ac:chgData name="Robert Peters" userId="0540b0d0-1b4c-4880-9e7d-34bd23b2ab79" providerId="ADAL" clId="{D39301AE-1344-4D14-AE3B-129BD0624062}" dt="2020-06-05T13:53:23.160" v="123" actId="20577"/>
          <ac:spMkLst>
            <pc:docMk/>
            <pc:sldMk cId="4215856805" sldId="290"/>
            <ac:spMk id="2" creationId="{B5D0E666-3B9F-4AC6-949C-12F446F0AE0C}"/>
          </ac:spMkLst>
        </pc:spChg>
        <pc:spChg chg="mod">
          <ac:chgData name="Robert Peters" userId="0540b0d0-1b4c-4880-9e7d-34bd23b2ab79" providerId="ADAL" clId="{D39301AE-1344-4D14-AE3B-129BD0624062}" dt="2020-06-05T13:53:03.446" v="116" actId="1076"/>
          <ac:spMkLst>
            <pc:docMk/>
            <pc:sldMk cId="4215856805" sldId="290"/>
            <ac:spMk id="3" creationId="{4A66C612-5073-4A50-9C1E-573B7226DF3C}"/>
          </ac:spMkLst>
        </pc:spChg>
      </pc:sldChg>
      <pc:sldChg chg="modSp modAnim">
        <pc:chgData name="Robert Peters" userId="0540b0d0-1b4c-4880-9e7d-34bd23b2ab79" providerId="ADAL" clId="{D39301AE-1344-4D14-AE3B-129BD0624062}" dt="2020-06-05T13:54:06.143" v="136"/>
        <pc:sldMkLst>
          <pc:docMk/>
          <pc:sldMk cId="3419685144" sldId="291"/>
        </pc:sldMkLst>
        <pc:spChg chg="mod">
          <ac:chgData name="Robert Peters" userId="0540b0d0-1b4c-4880-9e7d-34bd23b2ab79" providerId="ADAL" clId="{D39301AE-1344-4D14-AE3B-129BD0624062}" dt="2020-06-05T13:53:55.071" v="134" actId="20577"/>
          <ac:spMkLst>
            <pc:docMk/>
            <pc:sldMk cId="3419685144" sldId="291"/>
            <ac:spMk id="2" creationId="{90C8A762-F455-4B51-B890-2E870EC6B706}"/>
          </ac:spMkLst>
        </pc:spChg>
        <pc:spChg chg="mod">
          <ac:chgData name="Robert Peters" userId="0540b0d0-1b4c-4880-9e7d-34bd23b2ab79" providerId="ADAL" clId="{D39301AE-1344-4D14-AE3B-129BD0624062}" dt="2020-06-05T13:54:00.247" v="135" actId="1076"/>
          <ac:spMkLst>
            <pc:docMk/>
            <pc:sldMk cId="3419685144" sldId="291"/>
            <ac:spMk id="3" creationId="{1970D7B3-41BC-4591-A5E0-D6C5867F6C32}"/>
          </ac:spMkLst>
        </pc:spChg>
      </pc:sldChg>
      <pc:sldChg chg="modSp modAnim">
        <pc:chgData name="Robert Peters" userId="0540b0d0-1b4c-4880-9e7d-34bd23b2ab79" providerId="ADAL" clId="{D39301AE-1344-4D14-AE3B-129BD0624062}" dt="2020-06-05T13:54:36.220" v="142"/>
        <pc:sldMkLst>
          <pc:docMk/>
          <pc:sldMk cId="2571088145" sldId="292"/>
        </pc:sldMkLst>
        <pc:spChg chg="mod">
          <ac:chgData name="Robert Peters" userId="0540b0d0-1b4c-4880-9e7d-34bd23b2ab79" providerId="ADAL" clId="{D39301AE-1344-4D14-AE3B-129BD0624062}" dt="2020-06-05T13:54:23.911" v="141" actId="20577"/>
          <ac:spMkLst>
            <pc:docMk/>
            <pc:sldMk cId="2571088145" sldId="292"/>
            <ac:spMk id="2" creationId="{68AB7B36-9EDB-43FB-A585-BC980B7FCB68}"/>
          </ac:spMkLst>
        </pc:spChg>
        <pc:spChg chg="mod">
          <ac:chgData name="Robert Peters" userId="0540b0d0-1b4c-4880-9e7d-34bd23b2ab79" providerId="ADAL" clId="{D39301AE-1344-4D14-AE3B-129BD0624062}" dt="2020-06-05T13:54:16.896" v="138" actId="1076"/>
          <ac:spMkLst>
            <pc:docMk/>
            <pc:sldMk cId="2571088145" sldId="292"/>
            <ac:spMk id="3" creationId="{51B75CB6-0A4B-48F4-8C4B-C5150ACEDFFA}"/>
          </ac:spMkLst>
        </pc:spChg>
      </pc:sldChg>
      <pc:sldChg chg="modSp modAnim">
        <pc:chgData name="Robert Peters" userId="0540b0d0-1b4c-4880-9e7d-34bd23b2ab79" providerId="ADAL" clId="{D39301AE-1344-4D14-AE3B-129BD0624062}" dt="2020-06-05T13:55:01.325" v="148"/>
        <pc:sldMkLst>
          <pc:docMk/>
          <pc:sldMk cId="3958149339" sldId="293"/>
        </pc:sldMkLst>
        <pc:spChg chg="mod">
          <ac:chgData name="Robert Peters" userId="0540b0d0-1b4c-4880-9e7d-34bd23b2ab79" providerId="ADAL" clId="{D39301AE-1344-4D14-AE3B-129BD0624062}" dt="2020-06-05T13:54:53.026" v="146" actId="20577"/>
          <ac:spMkLst>
            <pc:docMk/>
            <pc:sldMk cId="3958149339" sldId="293"/>
            <ac:spMk id="2" creationId="{37DEC785-2237-46AA-A310-CBF640978BBF}"/>
          </ac:spMkLst>
        </pc:spChg>
        <pc:spChg chg="mod">
          <ac:chgData name="Robert Peters" userId="0540b0d0-1b4c-4880-9e7d-34bd23b2ab79" providerId="ADAL" clId="{D39301AE-1344-4D14-AE3B-129BD0624062}" dt="2020-06-05T13:54:57.018" v="147" actId="1076"/>
          <ac:spMkLst>
            <pc:docMk/>
            <pc:sldMk cId="3958149339" sldId="293"/>
            <ac:spMk id="3" creationId="{008A89A4-281E-4902-8DFF-CE821B62D49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5-6-2020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13101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5-6-2020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28758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5-6-2020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35565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5-6-2020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74312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5-6-2020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85664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5-6-2020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4653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5-6-2020</a:t>
            </a:fld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14183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5-6-2020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46244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5-6-2020</a:t>
            </a:fld>
            <a:endParaRPr lang="nl-NL" dirty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86977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5-6-2020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80802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5-6-2020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96147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ADE94-2EF5-4CBA-A4D3-C0246578C09F}" type="datetimeFigureOut">
              <a:rPr lang="nl-NL" smtClean="0"/>
              <a:t>5-6-2020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2505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0" b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Tekst 9B</a:t>
            </a:r>
            <a:endParaRPr lang="el-GR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l-NL" sz="3200" dirty="0">
                <a:solidFill>
                  <a:schemeClr val="bg1"/>
                </a:solidFill>
              </a:rPr>
              <a:t>Het gezantschap naar Achilles</a:t>
            </a:r>
            <a:endParaRPr lang="tg-Cyrl-TJ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1942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49037" y="822326"/>
            <a:ext cx="10515600" cy="1090364"/>
          </a:xfrm>
        </p:spPr>
        <p:txBody>
          <a:bodyPr>
            <a:noAutofit/>
          </a:bodyPr>
          <a:lstStyle/>
          <a:p>
            <a:r>
              <a:rPr lang="nl-NL" sz="3200" dirty="0">
                <a:latin typeface="Times New Roman"/>
                <a:cs typeface="Times New Roman"/>
              </a:rPr>
              <a:t>11 Ὦ </a:t>
            </a:r>
            <a:r>
              <a:rPr lang="nl-NL" sz="3200" dirty="0" err="1">
                <a:latin typeface="Times New Roman"/>
                <a:cs typeface="Times New Roman"/>
              </a:rPr>
              <a:t>φίλτ</a:t>
            </a:r>
            <a:r>
              <a:rPr lang="nl-NL" sz="3200" dirty="0">
                <a:latin typeface="Times New Roman"/>
                <a:cs typeface="Times New Roman"/>
              </a:rPr>
              <a:t>ατε Ἀχιλλεῦ, μηκέτι σκληρὸς ἴσθι, ἀλλ’ ἐλέει ἡμᾶς·</a:t>
            </a:r>
            <a:endParaRPr lang="nl-NL" sz="3200" dirty="0">
              <a:latin typeface="Calibri"/>
              <a:cs typeface="Times New Roman" panose="02020603050405020304" pitchFamily="18" charset="0"/>
            </a:endParaRP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12C2FFB5-FC7F-475D-9426-0B9CC2A7C63B}"/>
              </a:ext>
            </a:extLst>
          </p:cNvPr>
          <p:cNvSpPr txBox="1"/>
          <p:nvPr/>
        </p:nvSpPr>
        <p:spPr>
          <a:xfrm>
            <a:off x="949036" y="2890391"/>
            <a:ext cx="105155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>
                <a:cs typeface="Times New Roman"/>
              </a:rPr>
              <a:t>(Oh) zeer geliefde Achilles, wees niet meer hard, maar </a:t>
            </a:r>
            <a:br>
              <a:rPr lang="nl-NL" sz="3200" dirty="0">
                <a:cs typeface="Times New Roman"/>
              </a:rPr>
            </a:br>
            <a:r>
              <a:rPr lang="nl-NL" sz="3200" dirty="0">
                <a:cs typeface="Times New Roman"/>
              </a:rPr>
              <a:t>heb medelijden met ons:</a:t>
            </a:r>
            <a:endParaRPr lang="nl-NL" sz="3200" dirty="0"/>
          </a:p>
        </p:txBody>
      </p:sp>
    </p:spTree>
    <p:extLst>
      <p:ext uri="{BB962C8B-B14F-4D97-AF65-F5344CB8AC3E}">
        <p14:creationId xmlns:p14="http://schemas.microsoft.com/office/powerpoint/2010/main" val="520042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27170"/>
            <a:ext cx="10515600" cy="1249960"/>
          </a:xfrm>
        </p:spPr>
        <p:txBody>
          <a:bodyPr>
            <a:noAutofit/>
          </a:bodyPr>
          <a:lstStyle/>
          <a:p>
            <a:r>
              <a:rPr lang="nl-NL" sz="3200" dirty="0">
                <a:latin typeface="Times New Roman"/>
                <a:cs typeface="Times New Roman"/>
              </a:rPr>
              <a:t>12 ὁ </a:t>
            </a:r>
            <a:r>
              <a:rPr lang="nl-NL" sz="3200" dirty="0" err="1">
                <a:latin typeface="Times New Roman"/>
                <a:cs typeface="Times New Roman"/>
              </a:rPr>
              <a:t>γὰρ</a:t>
            </a:r>
            <a:r>
              <a:rPr lang="nl-NL" sz="3200" dirty="0">
                <a:latin typeface="Times New Roman"/>
                <a:cs typeface="Times New Roman"/>
              </a:rPr>
              <a:t> </a:t>
            </a:r>
            <a:r>
              <a:rPr lang="nl-NL" sz="3200" dirty="0" err="1">
                <a:latin typeface="Times New Roman"/>
                <a:cs typeface="Times New Roman"/>
              </a:rPr>
              <a:t>Ἀγ</a:t>
            </a:r>
            <a:r>
              <a:rPr lang="nl-NL" sz="3200" dirty="0">
                <a:latin typeface="Times New Roman"/>
                <a:cs typeface="Times New Roman"/>
              </a:rPr>
              <a:t>αμέμνων ἕτοιμός ἐστι τὴν παῖδα Βρισηΐδα</a:t>
            </a:r>
            <a:b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 </a:t>
            </a:r>
            <a:r>
              <a:rPr lang="nl-NL" sz="3200" dirty="0">
                <a:latin typeface="Times New Roman"/>
                <a:cs typeface="Times New Roman"/>
              </a:rPr>
              <a:t>ἀποπέμπειν, δῶρα δὲ καλὰ καὶ ἄξια παρέχειν!’</a:t>
            </a:r>
            <a:endParaRPr lang="nl-NL" sz="3200" i="1" dirty="0">
              <a:latin typeface="Calibri"/>
              <a:cs typeface="Times New Roman" panose="02020603050405020304" pitchFamily="18" charset="0"/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2CD348FE-35DA-485D-98A6-B253911EA3AD}"/>
              </a:ext>
            </a:extLst>
          </p:cNvPr>
          <p:cNvSpPr txBox="1"/>
          <p:nvPr/>
        </p:nvSpPr>
        <p:spPr>
          <a:xfrm>
            <a:off x="838201" y="2676088"/>
            <a:ext cx="105155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>
                <a:cs typeface="Times New Roman"/>
              </a:rPr>
              <a:t>want Agamemnon is bereid het meisje </a:t>
            </a:r>
            <a:r>
              <a:rPr lang="nl-NL" sz="3200" dirty="0" err="1">
                <a:cs typeface="Times New Roman"/>
              </a:rPr>
              <a:t>Brise</a:t>
            </a:r>
            <a:r>
              <a:rPr lang="nl-NL" sz="3200" dirty="0" err="1">
                <a:ea typeface="+mj-lt"/>
                <a:cs typeface="Calibri Light"/>
              </a:rPr>
              <a:t>ï</a:t>
            </a:r>
            <a:r>
              <a:rPr lang="nl-NL" sz="3200" dirty="0" err="1">
                <a:ea typeface="+mj-lt"/>
                <a:cs typeface="Times New Roman"/>
              </a:rPr>
              <a:t>s</a:t>
            </a:r>
            <a:r>
              <a:rPr lang="nl-NL" sz="3200" dirty="0">
                <a:cs typeface="Times New Roman"/>
              </a:rPr>
              <a:t> </a:t>
            </a:r>
            <a:br>
              <a:rPr lang="nl-NL" sz="3200" dirty="0">
                <a:cs typeface="Times New Roman"/>
              </a:rPr>
            </a:br>
            <a:r>
              <a:rPr lang="nl-NL" sz="3200" dirty="0">
                <a:cs typeface="Times New Roman"/>
              </a:rPr>
              <a:t>terug te sturen, en mooie en waardige geschenken te geven!' </a:t>
            </a:r>
            <a:endParaRPr lang="nl-NL" sz="3200" dirty="0"/>
          </a:p>
        </p:txBody>
      </p:sp>
    </p:spTree>
    <p:extLst>
      <p:ext uri="{BB962C8B-B14F-4D97-AF65-F5344CB8AC3E}">
        <p14:creationId xmlns:p14="http://schemas.microsoft.com/office/powerpoint/2010/main" val="2879509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15A742-A11B-4D35-85CB-ABBA80EF0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575280"/>
            <a:ext cx="10515600" cy="731458"/>
          </a:xfrm>
        </p:spPr>
        <p:txBody>
          <a:bodyPr/>
          <a:lstStyle/>
          <a:p>
            <a:r>
              <a:rPr lang="nl-NL" sz="3200" dirty="0">
                <a:latin typeface="Times New Roman"/>
                <a:ea typeface="+mj-lt"/>
                <a:cs typeface="+mj-lt"/>
              </a:rPr>
              <a:t>14 Ὁ δ’ </a:t>
            </a:r>
            <a:r>
              <a:rPr lang="nl-NL" sz="3200" dirty="0" err="1">
                <a:latin typeface="Times New Roman"/>
                <a:ea typeface="+mj-lt"/>
                <a:cs typeface="+mj-lt"/>
              </a:rPr>
              <a:t>Ἀχιλλεὺς</a:t>
            </a:r>
            <a:r>
              <a:rPr lang="nl-NL" sz="3200" dirty="0">
                <a:latin typeface="Times New Roman"/>
                <a:ea typeface="+mj-lt"/>
                <a:cs typeface="+mj-lt"/>
              </a:rPr>
              <a:t> </a:t>
            </a:r>
            <a:r>
              <a:rPr lang="nl-NL" sz="3200" dirty="0" err="1">
                <a:latin typeface="Times New Roman"/>
                <a:ea typeface="+mj-lt"/>
                <a:cs typeface="+mj-lt"/>
              </a:rPr>
              <a:t>τὰ</a:t>
            </a:r>
            <a:r>
              <a:rPr lang="nl-NL" sz="3200" dirty="0">
                <a:latin typeface="Times New Roman"/>
                <a:ea typeface="+mj-lt"/>
                <a:cs typeface="+mj-lt"/>
              </a:rPr>
              <a:t> </a:t>
            </a:r>
            <a:r>
              <a:rPr lang="nl-NL" sz="3200" dirty="0" err="1">
                <a:latin typeface="Times New Roman"/>
                <a:ea typeface="+mj-lt"/>
                <a:cs typeface="+mj-lt"/>
              </a:rPr>
              <a:t>σώφρον</a:t>
            </a:r>
            <a:r>
              <a:rPr lang="nl-NL" sz="3200" dirty="0">
                <a:latin typeface="Times New Roman"/>
                <a:ea typeface="+mj-lt"/>
                <a:cs typeface="+mj-lt"/>
              </a:rPr>
              <a:t>α βουλεύματα ἤκουε καὶ ἔλεγεν· </a:t>
            </a:r>
            <a:endParaRPr lang="nl-NL" sz="3200" dirty="0">
              <a:latin typeface="Times New Roman"/>
              <a:cs typeface="Times New Roman"/>
            </a:endParaRP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6D299C6-B8ED-41EF-AF59-025BCE48DB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500604"/>
            <a:ext cx="10515600" cy="150018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z="3200" dirty="0">
                <a:solidFill>
                  <a:schemeClr val="tx1"/>
                </a:solidFill>
                <a:cs typeface="Calibri"/>
              </a:rPr>
              <a:t>Achilles hoorde de verstandige plannen en zei:</a:t>
            </a:r>
            <a:endParaRPr lang="nl-NL" dirty="0">
              <a:solidFill>
                <a:schemeClr val="tx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57339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A7FCBE-C9A4-4A6B-9420-F202CCACC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600448"/>
            <a:ext cx="10515600" cy="781792"/>
          </a:xfrm>
        </p:spPr>
        <p:txBody>
          <a:bodyPr/>
          <a:lstStyle/>
          <a:p>
            <a:r>
              <a:rPr lang="nl-NL" sz="3200" dirty="0">
                <a:latin typeface="Times New Roman"/>
                <a:ea typeface="+mj-lt"/>
                <a:cs typeface="+mj-lt"/>
              </a:rPr>
              <a:t>15 ‘</a:t>
            </a:r>
            <a:r>
              <a:rPr lang="nl-NL" sz="3200" dirty="0" err="1">
                <a:latin typeface="Times New Roman"/>
                <a:ea typeface="+mj-lt"/>
                <a:cs typeface="+mj-lt"/>
              </a:rPr>
              <a:t>Μὴ</a:t>
            </a:r>
            <a:r>
              <a:rPr lang="nl-NL" sz="3200" dirty="0">
                <a:latin typeface="Times New Roman"/>
                <a:ea typeface="+mj-lt"/>
                <a:cs typeface="+mj-lt"/>
              </a:rPr>
              <a:t> </a:t>
            </a:r>
            <a:r>
              <a:rPr lang="nl-NL" sz="3200" dirty="0" err="1">
                <a:latin typeface="Times New Roman"/>
                <a:ea typeface="+mj-lt"/>
                <a:cs typeface="+mj-lt"/>
              </a:rPr>
              <a:t>λέγετέ</a:t>
            </a:r>
            <a:r>
              <a:rPr lang="nl-NL" sz="3200" dirty="0">
                <a:latin typeface="Times New Roman"/>
                <a:ea typeface="+mj-lt"/>
                <a:cs typeface="+mj-lt"/>
              </a:rPr>
              <a:t> </a:t>
            </a:r>
            <a:r>
              <a:rPr lang="nl-NL" sz="3200" dirty="0" err="1">
                <a:latin typeface="Times New Roman"/>
                <a:ea typeface="+mj-lt"/>
                <a:cs typeface="+mj-lt"/>
              </a:rPr>
              <a:t>μοι</a:t>
            </a:r>
            <a:r>
              <a:rPr lang="nl-NL" sz="3200" dirty="0">
                <a:latin typeface="Times New Roman"/>
                <a:ea typeface="+mj-lt"/>
                <a:cs typeface="+mj-lt"/>
              </a:rPr>
              <a:t>, </a:t>
            </a:r>
            <a:r>
              <a:rPr lang="nl-NL" sz="3200" dirty="0" err="1">
                <a:latin typeface="Times New Roman"/>
                <a:ea typeface="+mj-lt"/>
                <a:cs typeface="+mj-lt"/>
              </a:rPr>
              <a:t>φίλοι</a:t>
            </a:r>
            <a:r>
              <a:rPr lang="nl-NL" sz="3200" dirty="0">
                <a:latin typeface="Times New Roman"/>
                <a:ea typeface="+mj-lt"/>
                <a:cs typeface="+mj-lt"/>
              </a:rPr>
              <a:t>, π</a:t>
            </a:r>
            <a:r>
              <a:rPr lang="nl-NL" sz="3200" dirty="0" err="1">
                <a:latin typeface="Times New Roman"/>
                <a:ea typeface="+mj-lt"/>
                <a:cs typeface="+mj-lt"/>
              </a:rPr>
              <a:t>ερὶ</a:t>
            </a:r>
            <a:r>
              <a:rPr lang="nl-NL" sz="3200" dirty="0">
                <a:latin typeface="Times New Roman"/>
                <a:ea typeface="+mj-lt"/>
                <a:cs typeface="+mj-lt"/>
              </a:rPr>
              <a:t> </a:t>
            </a:r>
            <a:r>
              <a:rPr lang="nl-NL" sz="3200" dirty="0" err="1">
                <a:latin typeface="Times New Roman"/>
                <a:ea typeface="+mj-lt"/>
                <a:cs typeface="+mj-lt"/>
              </a:rPr>
              <a:t>δώρων</a:t>
            </a:r>
            <a:r>
              <a:rPr lang="nl-NL" sz="3200" dirty="0">
                <a:latin typeface="Times New Roman"/>
                <a:ea typeface="+mj-lt"/>
                <a:cs typeface="+mj-lt"/>
              </a:rPr>
              <a:t>! </a:t>
            </a:r>
            <a:r>
              <a:rPr lang="nl-NL" sz="3200" dirty="0" err="1">
                <a:latin typeface="Times New Roman"/>
                <a:ea typeface="+mj-lt"/>
                <a:cs typeface="+mj-lt"/>
              </a:rPr>
              <a:t>Ἐχθρὰ</a:t>
            </a:r>
            <a:r>
              <a:rPr lang="nl-NL" sz="3200" dirty="0">
                <a:latin typeface="Times New Roman"/>
                <a:ea typeface="+mj-lt"/>
                <a:cs typeface="+mj-lt"/>
              </a:rPr>
              <a:t> </a:t>
            </a:r>
            <a:r>
              <a:rPr lang="nl-NL" sz="3200" dirty="0" err="1">
                <a:latin typeface="Times New Roman"/>
                <a:ea typeface="+mj-lt"/>
                <a:cs typeface="+mj-lt"/>
              </a:rPr>
              <a:t>δέ</a:t>
            </a:r>
            <a:r>
              <a:rPr lang="nl-NL" sz="3200" dirty="0">
                <a:latin typeface="Times New Roman"/>
                <a:ea typeface="+mj-lt"/>
                <a:cs typeface="+mj-lt"/>
              </a:rPr>
              <a:t> </a:t>
            </a:r>
            <a:r>
              <a:rPr lang="nl-NL" sz="3200" dirty="0" err="1">
                <a:latin typeface="Times New Roman"/>
                <a:ea typeface="+mj-lt"/>
                <a:cs typeface="+mj-lt"/>
              </a:rPr>
              <a:t>μοι</a:t>
            </a:r>
            <a:r>
              <a:rPr lang="nl-NL" sz="3200" dirty="0">
                <a:latin typeface="Times New Roman"/>
                <a:ea typeface="+mj-lt"/>
                <a:cs typeface="+mj-lt"/>
              </a:rPr>
              <a:t> </a:t>
            </a:r>
            <a:r>
              <a:rPr lang="nl-NL" sz="3200" dirty="0" err="1">
                <a:latin typeface="Times New Roman"/>
                <a:ea typeface="+mj-lt"/>
                <a:cs typeface="+mj-lt"/>
              </a:rPr>
              <a:t>τὰ</a:t>
            </a:r>
            <a:r>
              <a:rPr lang="nl-NL" sz="3200" dirty="0">
                <a:latin typeface="Times New Roman"/>
                <a:ea typeface="+mj-lt"/>
                <a:cs typeface="+mj-lt"/>
              </a:rPr>
              <a:t> </a:t>
            </a:r>
            <a:r>
              <a:rPr lang="nl-NL" sz="3200" dirty="0" err="1">
                <a:latin typeface="Times New Roman"/>
                <a:ea typeface="+mj-lt"/>
                <a:cs typeface="+mj-lt"/>
              </a:rPr>
              <a:t>δῶρ</a:t>
            </a:r>
            <a:r>
              <a:rPr lang="nl-NL" sz="3200" dirty="0">
                <a:latin typeface="Times New Roman"/>
                <a:ea typeface="+mj-lt"/>
                <a:cs typeface="+mj-lt"/>
              </a:rPr>
              <a:t>α! </a:t>
            </a:r>
            <a:endParaRPr lang="nl-NL" sz="3200" dirty="0">
              <a:latin typeface="Times New Roman"/>
            </a:endParaRP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4521C4D-816D-482A-80E1-BD9DC7E9F8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198601"/>
            <a:ext cx="10515600" cy="150018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z="3200" dirty="0">
                <a:solidFill>
                  <a:schemeClr val="tx1"/>
                </a:solidFill>
                <a:cs typeface="Calibri"/>
              </a:rPr>
              <a:t>'Spreek me niet, vrienden, van geschenken! Gehaat (zijn) aan mij de geschenken! </a:t>
            </a:r>
          </a:p>
        </p:txBody>
      </p:sp>
    </p:spTree>
    <p:extLst>
      <p:ext uri="{BB962C8B-B14F-4D97-AF65-F5344CB8AC3E}">
        <p14:creationId xmlns:p14="http://schemas.microsoft.com/office/powerpoint/2010/main" val="1091244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A48441-3D7E-4EAD-9F8F-04FC619BF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600448"/>
            <a:ext cx="10515600" cy="781792"/>
          </a:xfrm>
        </p:spPr>
        <p:txBody>
          <a:bodyPr/>
          <a:lstStyle/>
          <a:p>
            <a:r>
              <a:rPr lang="nl-NL" sz="3200" dirty="0">
                <a:latin typeface="Times New Roman"/>
                <a:ea typeface="+mj-lt"/>
                <a:cs typeface="+mj-lt"/>
              </a:rPr>
              <a:t>16 </a:t>
            </a:r>
            <a:r>
              <a:rPr lang="nl-NL" sz="3200" dirty="0" err="1">
                <a:latin typeface="Times New Roman"/>
                <a:ea typeface="+mj-lt"/>
                <a:cs typeface="+mj-lt"/>
              </a:rPr>
              <a:t>Μὴ</a:t>
            </a:r>
            <a:r>
              <a:rPr lang="nl-NL" sz="3200" dirty="0">
                <a:latin typeface="Times New Roman"/>
                <a:ea typeface="+mj-lt"/>
                <a:cs typeface="+mj-lt"/>
              </a:rPr>
              <a:t> </a:t>
            </a:r>
            <a:r>
              <a:rPr lang="nl-NL" sz="3200" dirty="0" err="1">
                <a:latin typeface="Times New Roman"/>
                <a:ea typeface="+mj-lt"/>
                <a:cs typeface="+mj-lt"/>
              </a:rPr>
              <a:t>δὴ</a:t>
            </a:r>
            <a:r>
              <a:rPr lang="nl-NL" sz="3200" dirty="0">
                <a:latin typeface="Times New Roman"/>
                <a:ea typeface="+mj-lt"/>
                <a:cs typeface="+mj-lt"/>
              </a:rPr>
              <a:t> </a:t>
            </a:r>
            <a:r>
              <a:rPr lang="nl-NL" sz="3200" dirty="0" err="1">
                <a:latin typeface="Times New Roman"/>
                <a:ea typeface="+mj-lt"/>
                <a:cs typeface="+mj-lt"/>
              </a:rPr>
              <a:t>ἄφρονες</a:t>
            </a:r>
            <a:r>
              <a:rPr lang="nl-NL" sz="3200" dirty="0">
                <a:latin typeface="Times New Roman"/>
                <a:ea typeface="+mj-lt"/>
                <a:cs typeface="+mj-lt"/>
              </a:rPr>
              <a:t> </a:t>
            </a:r>
            <a:r>
              <a:rPr lang="nl-NL" sz="3200" dirty="0" err="1">
                <a:latin typeface="Times New Roman"/>
                <a:ea typeface="+mj-lt"/>
                <a:cs typeface="+mj-lt"/>
              </a:rPr>
              <a:t>ἔστε</a:t>
            </a:r>
            <a:r>
              <a:rPr lang="nl-NL" sz="3200" dirty="0">
                <a:latin typeface="Times New Roman"/>
                <a:ea typeface="+mj-lt"/>
                <a:cs typeface="+mj-lt"/>
              </a:rPr>
              <a:t>· </a:t>
            </a:r>
            <a:r>
              <a:rPr lang="nl-NL" sz="3200" dirty="0" err="1">
                <a:latin typeface="Times New Roman"/>
                <a:ea typeface="+mj-lt"/>
                <a:cs typeface="+mj-lt"/>
              </a:rPr>
              <a:t>οὐ</a:t>
            </a:r>
            <a:r>
              <a:rPr lang="nl-NL" sz="3200" dirty="0">
                <a:latin typeface="Times New Roman"/>
                <a:ea typeface="+mj-lt"/>
                <a:cs typeface="+mj-lt"/>
              </a:rPr>
              <a:t> </a:t>
            </a:r>
            <a:r>
              <a:rPr lang="nl-NL" sz="3200" dirty="0" err="1">
                <a:latin typeface="Times New Roman"/>
                <a:ea typeface="+mj-lt"/>
                <a:cs typeface="+mj-lt"/>
              </a:rPr>
              <a:t>γὰρ</a:t>
            </a:r>
            <a:r>
              <a:rPr lang="nl-NL" sz="3200" dirty="0">
                <a:latin typeface="Times New Roman"/>
                <a:ea typeface="+mj-lt"/>
                <a:cs typeface="+mj-lt"/>
              </a:rPr>
              <a:t> </a:t>
            </a:r>
            <a:r>
              <a:rPr lang="nl-NL" sz="3200" dirty="0" err="1">
                <a:latin typeface="Times New Roman"/>
                <a:ea typeface="+mj-lt"/>
                <a:cs typeface="+mj-lt"/>
              </a:rPr>
              <a:t>ὑμεῖς</a:t>
            </a:r>
            <a:r>
              <a:rPr lang="nl-NL" sz="3200" dirty="0">
                <a:latin typeface="Times New Roman"/>
                <a:ea typeface="+mj-lt"/>
                <a:cs typeface="+mj-lt"/>
              </a:rPr>
              <a:t> </a:t>
            </a:r>
            <a:r>
              <a:rPr lang="nl-NL" sz="3200" dirty="0" err="1">
                <a:latin typeface="Times New Roman"/>
                <a:ea typeface="+mj-lt"/>
                <a:cs typeface="+mj-lt"/>
              </a:rPr>
              <a:t>οἷοί</a:t>
            </a:r>
            <a:r>
              <a:rPr lang="nl-NL" sz="3200" dirty="0">
                <a:latin typeface="Times New Roman"/>
                <a:ea typeface="+mj-lt"/>
                <a:cs typeface="+mj-lt"/>
              </a:rPr>
              <a:t> </a:t>
            </a:r>
            <a:r>
              <a:rPr lang="nl-NL" sz="3200" dirty="0" err="1">
                <a:latin typeface="Times New Roman"/>
                <a:ea typeface="+mj-lt"/>
                <a:cs typeface="+mj-lt"/>
              </a:rPr>
              <a:t>τέ</a:t>
            </a:r>
            <a:r>
              <a:rPr lang="nl-NL" sz="3200" dirty="0">
                <a:latin typeface="Times New Roman"/>
                <a:ea typeface="+mj-lt"/>
                <a:cs typeface="+mj-lt"/>
              </a:rPr>
              <a:t> </a:t>
            </a:r>
            <a:r>
              <a:rPr lang="nl-NL" sz="3200" dirty="0" err="1">
                <a:latin typeface="Times New Roman"/>
                <a:ea typeface="+mj-lt"/>
                <a:cs typeface="+mj-lt"/>
              </a:rPr>
              <a:t>ἐστε</a:t>
            </a:r>
            <a:r>
              <a:rPr lang="nl-NL" sz="3200" dirty="0">
                <a:latin typeface="Times New Roman"/>
                <a:ea typeface="+mj-lt"/>
                <a:cs typeface="+mj-lt"/>
              </a:rPr>
              <a:t> </a:t>
            </a:r>
            <a:r>
              <a:rPr lang="nl-NL" sz="3200" dirty="0" err="1">
                <a:latin typeface="Times New Roman"/>
                <a:ea typeface="+mj-lt"/>
                <a:cs typeface="+mj-lt"/>
              </a:rPr>
              <a:t>ἐμὲ</a:t>
            </a:r>
            <a:r>
              <a:rPr lang="nl-NL" sz="3200" dirty="0">
                <a:latin typeface="Times New Roman"/>
                <a:ea typeface="+mj-lt"/>
                <a:cs typeface="+mj-lt"/>
              </a:rPr>
              <a:t> π</a:t>
            </a:r>
            <a:r>
              <a:rPr lang="nl-NL" sz="3200" dirty="0" err="1">
                <a:latin typeface="Times New Roman"/>
                <a:ea typeface="+mj-lt"/>
                <a:cs typeface="+mj-lt"/>
              </a:rPr>
              <a:t>είθειν</a:t>
            </a:r>
            <a:r>
              <a:rPr lang="nl-NL" sz="3200" dirty="0">
                <a:latin typeface="Times New Roman"/>
                <a:ea typeface="+mj-lt"/>
                <a:cs typeface="+mj-lt"/>
              </a:rPr>
              <a:t>! </a:t>
            </a:r>
            <a:endParaRPr lang="nl-NL" sz="3200" dirty="0">
              <a:latin typeface="Times New Roman"/>
              <a:cs typeface="Times New Roman"/>
            </a:endParaRP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5ACF636-638A-4BC7-B500-751896503C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492215"/>
            <a:ext cx="10515600" cy="150018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z="3200" dirty="0">
                <a:solidFill>
                  <a:schemeClr val="tx1"/>
                </a:solidFill>
                <a:cs typeface="Calibri"/>
              </a:rPr>
              <a:t>Wees dus niet dwaas; want jullie kunnen mij niet overtuigen!</a:t>
            </a:r>
            <a:endParaRPr lang="nl-NL" dirty="0">
              <a:solidFill>
                <a:schemeClr val="tx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22152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214513-AF54-4A6C-A0A3-EB1576433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644337"/>
            <a:ext cx="10515600" cy="731458"/>
          </a:xfrm>
        </p:spPr>
        <p:txBody>
          <a:bodyPr/>
          <a:lstStyle/>
          <a:p>
            <a:r>
              <a:rPr lang="nl-NL" sz="3200" dirty="0">
                <a:latin typeface="Times New Roman"/>
                <a:ea typeface="+mj-lt"/>
                <a:cs typeface="+mj-lt"/>
              </a:rPr>
              <a:t>17 </a:t>
            </a:r>
            <a:r>
              <a:rPr lang="nl-NL" sz="3200" dirty="0" err="1">
                <a:latin typeface="Times New Roman"/>
                <a:ea typeface="+mj-lt"/>
                <a:cs typeface="+mj-lt"/>
              </a:rPr>
              <a:t>Οὐδ</a:t>
            </a:r>
            <a:r>
              <a:rPr lang="nl-NL" sz="3200" dirty="0">
                <a:latin typeface="Times New Roman"/>
                <a:ea typeface="+mj-lt"/>
                <a:cs typeface="+mj-lt"/>
              </a:rPr>
              <a:t>’ </a:t>
            </a:r>
            <a:r>
              <a:rPr lang="nl-NL" sz="3200" dirty="0" err="1">
                <a:latin typeface="Times New Roman"/>
                <a:ea typeface="+mj-lt"/>
                <a:cs typeface="+mj-lt"/>
              </a:rPr>
              <a:t>Ἀγ</a:t>
            </a:r>
            <a:r>
              <a:rPr lang="nl-NL" sz="3200" dirty="0">
                <a:latin typeface="Times New Roman"/>
                <a:ea typeface="+mj-lt"/>
                <a:cs typeface="+mj-lt"/>
              </a:rPr>
              <a:t>αμέμνων· ἐμοῦ γὰρ τὸ ἐμὸν γέρας ἀφῄρει! </a:t>
            </a:r>
            <a:endParaRPr lang="nl-NL" sz="3200" dirty="0">
              <a:latin typeface="Times New Roman"/>
              <a:cs typeface="Calibri Light"/>
            </a:endParaRP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08250BA-D532-4D1C-BBB0-9B82B829C7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223768"/>
            <a:ext cx="10515600" cy="150018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z="3200" dirty="0">
                <a:solidFill>
                  <a:schemeClr val="tx1"/>
                </a:solidFill>
                <a:cs typeface="Calibri"/>
              </a:rPr>
              <a:t>En ook niet Agamemnon: want van mij pakte hij mijn eergeschenk af!</a:t>
            </a:r>
          </a:p>
        </p:txBody>
      </p:sp>
    </p:spTree>
    <p:extLst>
      <p:ext uri="{BB962C8B-B14F-4D97-AF65-F5344CB8AC3E}">
        <p14:creationId xmlns:p14="http://schemas.microsoft.com/office/powerpoint/2010/main" val="218417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88FFE5-4FFB-4538-BB5E-7D4D37FE5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68168"/>
            <a:ext cx="10837236" cy="1398010"/>
          </a:xfrm>
        </p:spPr>
        <p:txBody>
          <a:bodyPr/>
          <a:lstStyle/>
          <a:p>
            <a:r>
              <a:rPr lang="nl-NL" sz="3200" dirty="0">
                <a:latin typeface="Times New Roman"/>
                <a:ea typeface="+mj-lt"/>
                <a:cs typeface="+mj-lt"/>
              </a:rPr>
              <a:t>18 </a:t>
            </a:r>
            <a:r>
              <a:rPr lang="nl-NL" sz="3200" dirty="0" err="1">
                <a:latin typeface="Times New Roman"/>
                <a:ea typeface="+mj-lt"/>
                <a:cs typeface="+mj-lt"/>
              </a:rPr>
              <a:t>Οὐκέτι</a:t>
            </a:r>
            <a:r>
              <a:rPr lang="nl-NL" sz="3200" dirty="0">
                <a:latin typeface="Times New Roman"/>
                <a:ea typeface="+mj-lt"/>
                <a:cs typeface="+mj-lt"/>
              </a:rPr>
              <a:t> </a:t>
            </a:r>
            <a:r>
              <a:rPr lang="nl-NL" sz="3200" dirty="0" err="1">
                <a:latin typeface="Times New Roman"/>
                <a:ea typeface="+mj-lt"/>
                <a:cs typeface="+mj-lt"/>
              </a:rPr>
              <a:t>δὴ</a:t>
            </a:r>
            <a:r>
              <a:rPr lang="nl-NL" sz="3200" dirty="0">
                <a:latin typeface="Times New Roman"/>
                <a:ea typeface="+mj-lt"/>
                <a:cs typeface="+mj-lt"/>
              </a:rPr>
              <a:t> ἡ </a:t>
            </a:r>
            <a:r>
              <a:rPr lang="nl-NL" sz="3200" dirty="0" err="1">
                <a:latin typeface="Times New Roman"/>
                <a:ea typeface="+mj-lt"/>
                <a:cs typeface="+mj-lt"/>
              </a:rPr>
              <a:t>μάχη</a:t>
            </a:r>
            <a:r>
              <a:rPr lang="nl-NL" sz="3200" dirty="0">
                <a:latin typeface="Times New Roman"/>
                <a:ea typeface="+mj-lt"/>
                <a:cs typeface="+mj-lt"/>
              </a:rPr>
              <a:t> ἡ </a:t>
            </a:r>
            <a:r>
              <a:rPr lang="nl-NL" sz="3200" dirty="0" err="1">
                <a:latin typeface="Times New Roman"/>
                <a:ea typeface="+mj-lt"/>
                <a:cs typeface="+mj-lt"/>
              </a:rPr>
              <a:t>ὑμετέρ</a:t>
            </a:r>
            <a:r>
              <a:rPr lang="nl-NL" sz="3200" dirty="0">
                <a:latin typeface="Times New Roman"/>
                <a:ea typeface="+mj-lt"/>
                <a:cs typeface="+mj-lt"/>
              </a:rPr>
              <a:t>α μέλει μοι, ἀλλ’ ὁ ἡμέτερος νόστος· </a:t>
            </a:r>
            <a:endParaRPr lang="nl-NL" sz="3200" dirty="0">
              <a:latin typeface="Times New Roman"/>
              <a:cs typeface="Times New Roman"/>
            </a:endParaRP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6883175-BEFA-4831-A408-659BF621FA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525771"/>
            <a:ext cx="10515600" cy="150018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z="3200" dirty="0">
                <a:solidFill>
                  <a:schemeClr val="tx1"/>
                </a:solidFill>
                <a:cs typeface="Calibri"/>
              </a:rPr>
              <a:t>Jullie strijd interesseert mij dus niet meer, maar onze terugkeer (wel);</a:t>
            </a:r>
          </a:p>
        </p:txBody>
      </p:sp>
    </p:spTree>
    <p:extLst>
      <p:ext uri="{BB962C8B-B14F-4D97-AF65-F5344CB8AC3E}">
        <p14:creationId xmlns:p14="http://schemas.microsoft.com/office/powerpoint/2010/main" val="1719366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2C47E8-CF27-4CC9-8AD7-4CD69B89E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359111"/>
            <a:ext cx="10515600" cy="1204047"/>
          </a:xfrm>
        </p:spPr>
        <p:txBody>
          <a:bodyPr/>
          <a:lstStyle/>
          <a:p>
            <a:r>
              <a:rPr lang="nl-NL" sz="2800" dirty="0">
                <a:latin typeface="Times New Roman"/>
                <a:ea typeface="+mj-lt"/>
                <a:cs typeface="+mj-lt"/>
              </a:rPr>
              <a:t>19 ἡ </a:t>
            </a:r>
            <a:r>
              <a:rPr lang="nl-NL" sz="2800" dirty="0" err="1">
                <a:latin typeface="Times New Roman"/>
                <a:ea typeface="+mj-lt"/>
                <a:cs typeface="+mj-lt"/>
              </a:rPr>
              <a:t>γὰρ</a:t>
            </a:r>
            <a:r>
              <a:rPr lang="nl-NL" sz="2800" dirty="0">
                <a:latin typeface="Times New Roman"/>
                <a:ea typeface="+mj-lt"/>
                <a:cs typeface="+mj-lt"/>
              </a:rPr>
              <a:t> </a:t>
            </a:r>
            <a:r>
              <a:rPr lang="nl-NL" sz="2800" dirty="0" err="1">
                <a:latin typeface="Times New Roman"/>
                <a:ea typeface="+mj-lt"/>
                <a:cs typeface="+mj-lt"/>
              </a:rPr>
              <a:t>Θέτις</a:t>
            </a:r>
            <a:r>
              <a:rPr lang="nl-NL" sz="2800" dirty="0">
                <a:latin typeface="Times New Roman"/>
                <a:ea typeface="+mj-lt"/>
                <a:cs typeface="+mj-lt"/>
              </a:rPr>
              <a:t>, ἡ </a:t>
            </a:r>
            <a:r>
              <a:rPr lang="nl-NL" sz="2800" dirty="0" err="1">
                <a:latin typeface="Times New Roman"/>
                <a:ea typeface="+mj-lt"/>
                <a:cs typeface="+mj-lt"/>
              </a:rPr>
              <a:t>ἐμὴ</a:t>
            </a:r>
            <a:r>
              <a:rPr lang="nl-NL" sz="2800" dirty="0">
                <a:latin typeface="Times New Roman"/>
                <a:ea typeface="+mj-lt"/>
                <a:cs typeface="+mj-lt"/>
              </a:rPr>
              <a:t> </a:t>
            </a:r>
            <a:r>
              <a:rPr lang="nl-NL" sz="2800" dirty="0" err="1">
                <a:latin typeface="Times New Roman"/>
                <a:ea typeface="+mj-lt"/>
                <a:cs typeface="+mj-lt"/>
              </a:rPr>
              <a:t>μήτηρ</a:t>
            </a:r>
            <a:r>
              <a:rPr lang="nl-NL" sz="2800" dirty="0">
                <a:latin typeface="Times New Roman"/>
                <a:ea typeface="+mj-lt"/>
                <a:cs typeface="+mj-lt"/>
              </a:rPr>
              <a:t>, </a:t>
            </a:r>
            <a:r>
              <a:rPr lang="nl-NL" sz="2800" dirty="0" err="1">
                <a:latin typeface="Times New Roman"/>
                <a:ea typeface="+mj-lt"/>
                <a:cs typeface="+mj-lt"/>
              </a:rPr>
              <a:t>τόδε</a:t>
            </a:r>
            <a:r>
              <a:rPr lang="nl-NL" sz="2800" dirty="0">
                <a:latin typeface="Times New Roman"/>
                <a:ea typeface="+mj-lt"/>
                <a:cs typeface="+mj-lt"/>
              </a:rPr>
              <a:t> </a:t>
            </a:r>
            <a:r>
              <a:rPr lang="nl-NL" sz="2800" dirty="0" err="1">
                <a:latin typeface="Times New Roman"/>
                <a:ea typeface="+mj-lt"/>
                <a:cs typeface="+mj-lt"/>
              </a:rPr>
              <a:t>μοι</a:t>
            </a:r>
            <a:r>
              <a:rPr lang="nl-NL" sz="2800" dirty="0">
                <a:latin typeface="Times New Roman"/>
                <a:ea typeface="+mj-lt"/>
                <a:cs typeface="+mj-lt"/>
              </a:rPr>
              <a:t> π</a:t>
            </a:r>
            <a:r>
              <a:rPr lang="nl-NL" sz="2800" dirty="0" err="1">
                <a:latin typeface="Times New Roman"/>
                <a:ea typeface="+mj-lt"/>
                <a:cs typeface="+mj-lt"/>
              </a:rPr>
              <a:t>ροὔλεγεν</a:t>
            </a:r>
            <a:r>
              <a:rPr lang="nl-NL" sz="2800" dirty="0">
                <a:latin typeface="Times New Roman"/>
                <a:ea typeface="+mj-lt"/>
                <a:cs typeface="+mj-lt"/>
              </a:rPr>
              <a:t>· </a:t>
            </a:r>
            <a:endParaRPr lang="nl-NL" sz="2800" dirty="0">
              <a:latin typeface="Times New Roman"/>
              <a:cs typeface="Times New Roman"/>
            </a:endParaRP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A14BF70-6328-4115-B398-063EA864A2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49295" y="2970388"/>
            <a:ext cx="10515600" cy="150018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z="3200" dirty="0">
                <a:solidFill>
                  <a:schemeClr val="tx1"/>
                </a:solidFill>
                <a:cs typeface="Calibri"/>
              </a:rPr>
              <a:t>Want </a:t>
            </a:r>
            <a:r>
              <a:rPr lang="nl-NL" sz="3200" dirty="0" err="1">
                <a:solidFill>
                  <a:schemeClr val="tx1"/>
                </a:solidFill>
                <a:cs typeface="Calibri"/>
              </a:rPr>
              <a:t>Thetis</a:t>
            </a:r>
            <a:r>
              <a:rPr lang="nl-NL" sz="3200" dirty="0">
                <a:solidFill>
                  <a:schemeClr val="tx1"/>
                </a:solidFill>
                <a:cs typeface="Calibri"/>
              </a:rPr>
              <a:t>, mijn moeder, voorspelde mij dit:</a:t>
            </a:r>
          </a:p>
        </p:txBody>
      </p:sp>
    </p:spTree>
    <p:extLst>
      <p:ext uri="{BB962C8B-B14F-4D97-AF65-F5344CB8AC3E}">
        <p14:creationId xmlns:p14="http://schemas.microsoft.com/office/powerpoint/2010/main" val="190250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D0E666-3B9F-4AC6-949C-12F446F0A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560446"/>
            <a:ext cx="10854014" cy="1342593"/>
          </a:xfrm>
        </p:spPr>
        <p:txBody>
          <a:bodyPr/>
          <a:lstStyle/>
          <a:p>
            <a:r>
              <a:rPr lang="nl-NL" sz="3200" dirty="0">
                <a:latin typeface="Times New Roman"/>
                <a:ea typeface="+mj-lt"/>
                <a:cs typeface="+mj-lt"/>
              </a:rPr>
              <a:t>20 “</a:t>
            </a:r>
            <a:r>
              <a:rPr lang="nl-NL" sz="3200" dirty="0" err="1">
                <a:latin typeface="Times New Roman"/>
                <a:ea typeface="+mj-lt"/>
                <a:cs typeface="+mj-lt"/>
              </a:rPr>
              <a:t>Εἰ</a:t>
            </a:r>
            <a:r>
              <a:rPr lang="nl-NL" sz="3200" dirty="0">
                <a:latin typeface="Times New Roman"/>
                <a:ea typeface="+mj-lt"/>
                <a:cs typeface="+mj-lt"/>
              </a:rPr>
              <a:t> </a:t>
            </a:r>
            <a:r>
              <a:rPr lang="nl-NL" sz="3200" dirty="0" err="1">
                <a:latin typeface="Times New Roman"/>
                <a:ea typeface="+mj-lt"/>
                <a:cs typeface="+mj-lt"/>
              </a:rPr>
              <a:t>μὲν</a:t>
            </a:r>
            <a:r>
              <a:rPr lang="nl-NL" sz="3200" dirty="0">
                <a:latin typeface="Times New Roman"/>
                <a:ea typeface="+mj-lt"/>
                <a:cs typeface="+mj-lt"/>
              </a:rPr>
              <a:t> </a:t>
            </a:r>
            <a:r>
              <a:rPr lang="nl-NL" sz="3200" dirty="0" err="1">
                <a:latin typeface="Times New Roman"/>
                <a:ea typeface="+mj-lt"/>
                <a:cs typeface="+mj-lt"/>
              </a:rPr>
              <a:t>σύ</a:t>
            </a:r>
            <a:r>
              <a:rPr lang="nl-NL" sz="3200" dirty="0">
                <a:latin typeface="Times New Roman"/>
                <a:ea typeface="+mj-lt"/>
                <a:cs typeface="+mj-lt"/>
              </a:rPr>
              <a:t>, </a:t>
            </a:r>
            <a:r>
              <a:rPr lang="nl-NL" sz="3200" dirty="0" err="1">
                <a:latin typeface="Times New Roman"/>
                <a:ea typeface="+mj-lt"/>
                <a:cs typeface="+mj-lt"/>
              </a:rPr>
              <a:t>Ἀχιλλεῦ</a:t>
            </a:r>
            <a:r>
              <a:rPr lang="nl-NL" sz="3200" dirty="0">
                <a:latin typeface="Times New Roman"/>
                <a:ea typeface="+mj-lt"/>
                <a:cs typeface="+mj-lt"/>
              </a:rPr>
              <a:t>, </a:t>
            </a:r>
            <a:r>
              <a:rPr lang="nl-NL" sz="3200" dirty="0" err="1">
                <a:latin typeface="Times New Roman"/>
                <a:ea typeface="+mj-lt"/>
                <a:cs typeface="+mj-lt"/>
              </a:rPr>
              <a:t>οἴκ</a:t>
            </a:r>
            <a:r>
              <a:rPr lang="nl-NL" sz="3200" dirty="0">
                <a:latin typeface="Times New Roman"/>
                <a:ea typeface="+mj-lt"/>
                <a:cs typeface="+mj-lt"/>
              </a:rPr>
              <a:t>αδε ἥκεις, βίος ἐστί σοι εὐδαίμων καὶ 21 μακρός· </a:t>
            </a:r>
            <a:endParaRPr lang="nl-NL" sz="3200" dirty="0">
              <a:latin typeface="Times New Roman"/>
              <a:cs typeface="Times New Roman"/>
            </a:endParaRP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A66C612-5073-4A50-9C1E-573B7226DF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802608"/>
            <a:ext cx="10515600" cy="150018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z="3200" dirty="0">
                <a:solidFill>
                  <a:schemeClr val="tx1"/>
                </a:solidFill>
                <a:cs typeface="Calibri"/>
              </a:rPr>
              <a:t>"Als jij, Achilles, naar huis komt, is er voor jou een gelukkig en lang leven;</a:t>
            </a:r>
          </a:p>
        </p:txBody>
      </p:sp>
    </p:spTree>
    <p:extLst>
      <p:ext uri="{BB962C8B-B14F-4D97-AF65-F5344CB8AC3E}">
        <p14:creationId xmlns:p14="http://schemas.microsoft.com/office/powerpoint/2010/main" val="4215856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C8A762-F455-4B51-B890-2E870EC6B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619169"/>
            <a:ext cx="10515600" cy="1259466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nl-NL" sz="3200" dirty="0">
                <a:latin typeface="Times New Roman"/>
                <a:ea typeface="+mj-lt"/>
                <a:cs typeface="+mj-lt"/>
              </a:rPr>
              <a:t>21 </a:t>
            </a:r>
            <a:r>
              <a:rPr lang="nl-NL" sz="3200" dirty="0" err="1">
                <a:latin typeface="Times New Roman"/>
                <a:ea typeface="+mj-lt"/>
                <a:cs typeface="+mj-lt"/>
              </a:rPr>
              <a:t>εἰ</a:t>
            </a:r>
            <a:r>
              <a:rPr lang="nl-NL" sz="3200" dirty="0">
                <a:latin typeface="Times New Roman"/>
                <a:ea typeface="+mj-lt"/>
                <a:cs typeface="+mj-lt"/>
              </a:rPr>
              <a:t> </a:t>
            </a:r>
            <a:r>
              <a:rPr lang="nl-NL" sz="3200" dirty="0" err="1">
                <a:latin typeface="Times New Roman"/>
                <a:ea typeface="+mj-lt"/>
                <a:cs typeface="+mj-lt"/>
              </a:rPr>
              <a:t>δὲ</a:t>
            </a:r>
            <a:r>
              <a:rPr lang="nl-NL" sz="3200" dirty="0">
                <a:latin typeface="Times New Roman"/>
                <a:ea typeface="+mj-lt"/>
                <a:cs typeface="+mj-lt"/>
              </a:rPr>
              <a:t> </a:t>
            </a:r>
            <a:r>
              <a:rPr lang="nl-NL" sz="3200" dirty="0" err="1">
                <a:latin typeface="Times New Roman"/>
                <a:ea typeface="+mj-lt"/>
                <a:cs typeface="+mj-lt"/>
              </a:rPr>
              <a:t>μένεις</a:t>
            </a:r>
            <a:r>
              <a:rPr lang="nl-NL" sz="3200" dirty="0">
                <a:latin typeface="Times New Roman"/>
                <a:ea typeface="+mj-lt"/>
                <a:cs typeface="+mj-lt"/>
              </a:rPr>
              <a:t> καὶ </a:t>
            </a:r>
            <a:r>
              <a:rPr lang="nl-NL" sz="3200" dirty="0" err="1">
                <a:latin typeface="Times New Roman"/>
                <a:ea typeface="+mj-lt"/>
                <a:cs typeface="+mj-lt"/>
              </a:rPr>
              <a:t>ἀμφὶ</a:t>
            </a:r>
            <a:r>
              <a:rPr lang="nl-NL" sz="3200" dirty="0">
                <a:latin typeface="Times New Roman"/>
                <a:ea typeface="+mj-lt"/>
                <a:cs typeface="+mj-lt"/>
              </a:rPr>
              <a:t> </a:t>
            </a:r>
            <a:r>
              <a:rPr lang="nl-NL" sz="3200" dirty="0" err="1">
                <a:latin typeface="Times New Roman"/>
                <a:ea typeface="+mj-lt"/>
                <a:cs typeface="+mj-lt"/>
              </a:rPr>
              <a:t>τὸ</a:t>
            </a:r>
            <a:r>
              <a:rPr lang="nl-NL" sz="3200" dirty="0">
                <a:latin typeface="Times New Roman"/>
                <a:ea typeface="+mj-lt"/>
                <a:cs typeface="+mj-lt"/>
              </a:rPr>
              <a:t> </a:t>
            </a:r>
            <a:r>
              <a:rPr lang="nl-NL" sz="3200" dirty="0" err="1">
                <a:latin typeface="Times New Roman"/>
                <a:ea typeface="+mj-lt"/>
                <a:cs typeface="+mj-lt"/>
              </a:rPr>
              <a:t>Ἴλιον</a:t>
            </a:r>
            <a:r>
              <a:rPr lang="nl-NL" sz="3200" dirty="0">
                <a:latin typeface="Times New Roman"/>
                <a:ea typeface="+mj-lt"/>
                <a:cs typeface="+mj-lt"/>
              </a:rPr>
              <a:t> π</a:t>
            </a:r>
            <a:r>
              <a:rPr lang="nl-NL" sz="3200" dirty="0" err="1">
                <a:latin typeface="Times New Roman"/>
                <a:ea typeface="+mj-lt"/>
                <a:cs typeface="+mj-lt"/>
              </a:rPr>
              <a:t>ολεμεῖς</a:t>
            </a:r>
            <a:r>
              <a:rPr lang="nl-NL" sz="3200" dirty="0">
                <a:latin typeface="Times New Roman"/>
                <a:ea typeface="+mj-lt"/>
                <a:cs typeface="+mj-lt"/>
              </a:rPr>
              <a:t>, </a:t>
            </a:r>
            <a:r>
              <a:rPr lang="nl-NL" sz="3200" dirty="0" err="1">
                <a:latin typeface="Times New Roman"/>
                <a:ea typeface="+mj-lt"/>
                <a:cs typeface="+mj-lt"/>
              </a:rPr>
              <a:t>νέος</a:t>
            </a:r>
            <a:r>
              <a:rPr lang="nl-NL" sz="3200" dirty="0">
                <a:latin typeface="Times New Roman"/>
                <a:ea typeface="+mj-lt"/>
                <a:cs typeface="+mj-lt"/>
              </a:rPr>
              <a:t> </a:t>
            </a:r>
            <a:r>
              <a:rPr lang="nl-NL" sz="3200" dirty="0" err="1">
                <a:latin typeface="Times New Roman"/>
                <a:ea typeface="+mj-lt"/>
                <a:cs typeface="+mj-lt"/>
              </a:rPr>
              <a:t>μὲν</a:t>
            </a:r>
            <a:r>
              <a:rPr lang="nl-NL" sz="3200" dirty="0">
                <a:latin typeface="Times New Roman"/>
                <a:ea typeface="+mj-lt"/>
                <a:cs typeface="+mj-lt"/>
              </a:rPr>
              <a:t> </a:t>
            </a:r>
            <a:br>
              <a:rPr lang="nl-NL" sz="3200" dirty="0">
                <a:latin typeface="Times New Roman"/>
                <a:ea typeface="+mj-lt"/>
                <a:cs typeface="+mj-lt"/>
              </a:rPr>
            </a:br>
            <a:r>
              <a:rPr lang="nl-NL" sz="3200" dirty="0">
                <a:latin typeface="Times New Roman"/>
                <a:ea typeface="+mj-lt"/>
                <a:cs typeface="+mj-lt"/>
              </a:rPr>
              <a:t>22 ἀπ</a:t>
            </a:r>
            <a:r>
              <a:rPr lang="nl-NL" sz="3200" dirty="0" err="1">
                <a:latin typeface="Times New Roman"/>
                <a:ea typeface="+mj-lt"/>
                <a:cs typeface="+mj-lt"/>
              </a:rPr>
              <a:t>οθνῄσκεις</a:t>
            </a:r>
            <a:r>
              <a:rPr lang="nl-NL" sz="3200" dirty="0">
                <a:latin typeface="Times New Roman"/>
                <a:ea typeface="+mj-lt"/>
                <a:cs typeface="+mj-lt"/>
              </a:rPr>
              <a:t>, </a:t>
            </a:r>
            <a:r>
              <a:rPr lang="nl-NL" sz="3200" dirty="0" err="1">
                <a:latin typeface="Times New Roman"/>
                <a:ea typeface="+mj-lt"/>
                <a:cs typeface="+mj-lt"/>
              </a:rPr>
              <a:t>δόξ</a:t>
            </a:r>
            <a:r>
              <a:rPr lang="nl-NL" sz="3200" dirty="0">
                <a:latin typeface="Times New Roman"/>
                <a:ea typeface="+mj-lt"/>
                <a:cs typeface="+mj-lt"/>
              </a:rPr>
              <a:t>α δ’ ἀθάνατος σοί ἐστιν!” </a:t>
            </a:r>
            <a:endParaRPr lang="nl-NL" sz="3200" dirty="0">
              <a:latin typeface="Times New Roman"/>
              <a:cs typeface="Times New Roman"/>
            </a:endParaRP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970D7B3-41BC-4591-A5E0-D6C5867F6C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441881"/>
            <a:ext cx="10515600" cy="150018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z="3200" dirty="0">
                <a:solidFill>
                  <a:schemeClr val="tx1"/>
                </a:solidFill>
                <a:cs typeface="Calibri"/>
              </a:rPr>
              <a:t>maar als je blijft en rondom Troje oorlog voert, sterf je jong, </a:t>
            </a:r>
            <a:endParaRPr lang="nl-NL" dirty="0">
              <a:solidFill>
                <a:schemeClr val="tx1"/>
              </a:solidFill>
            </a:endParaRPr>
          </a:p>
          <a:p>
            <a:r>
              <a:rPr lang="nl-NL" sz="3200" dirty="0">
                <a:solidFill>
                  <a:schemeClr val="tx1"/>
                </a:solidFill>
                <a:cs typeface="Calibri"/>
              </a:rPr>
              <a:t>maar is er voor jou onsterfelijke roem!"</a:t>
            </a:r>
            <a:endParaRPr lang="nl-NL" dirty="0">
              <a:solidFill>
                <a:schemeClr val="tx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19685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56671"/>
          </a:xfrm>
        </p:spPr>
        <p:txBody>
          <a:bodyPr>
            <a:normAutofit/>
          </a:bodyPr>
          <a:lstStyle/>
          <a:p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Ὁ 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Ἀχιλλεὺς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τοὺς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τρεῖς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ἀγγέλους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φιλότητι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μεγάλῃ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ἐξένιζεν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·</a:t>
            </a:r>
            <a:br>
              <a:rPr lang="nl-NL" sz="3200" dirty="0"/>
            </a:br>
            <a:endParaRPr lang="el-GR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6DCAD2FE-1DA0-4318-944E-E8A4686232F3}"/>
              </a:ext>
            </a:extLst>
          </p:cNvPr>
          <p:cNvSpPr txBox="1"/>
          <p:nvPr/>
        </p:nvSpPr>
        <p:spPr>
          <a:xfrm>
            <a:off x="846306" y="2918298"/>
            <a:ext cx="103502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/>
              <a:t>Achilles onthaalde de drie gezanten met grote vriendschap.</a:t>
            </a:r>
          </a:p>
        </p:txBody>
      </p:sp>
    </p:spTree>
    <p:extLst>
      <p:ext uri="{BB962C8B-B14F-4D97-AF65-F5344CB8AC3E}">
        <p14:creationId xmlns:p14="http://schemas.microsoft.com/office/powerpoint/2010/main" val="3098645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AB7B36-9EDB-43FB-A585-BC980B7FC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94002"/>
            <a:ext cx="10515600" cy="1176338"/>
          </a:xfrm>
        </p:spPr>
        <p:txBody>
          <a:bodyPr/>
          <a:lstStyle/>
          <a:p>
            <a:r>
              <a:rPr lang="nl-NL" sz="3200" dirty="0">
                <a:latin typeface="Times New Roman"/>
                <a:ea typeface="+mj-lt"/>
                <a:cs typeface="+mj-lt"/>
              </a:rPr>
              <a:t>22 </a:t>
            </a:r>
            <a:r>
              <a:rPr lang="el" sz="3200" dirty="0">
                <a:latin typeface="Times New Roman"/>
                <a:ea typeface="+mj-lt"/>
                <a:cs typeface="+mj-lt"/>
              </a:rPr>
              <a:t>Νῦν δή μοι ὁ νόστος καὶ</a:t>
            </a:r>
            <a:r>
              <a:rPr lang="nl-NL" sz="3200" dirty="0">
                <a:latin typeface="Times New Roman"/>
                <a:ea typeface="+mj-lt"/>
                <a:cs typeface="+mj-lt"/>
              </a:rPr>
              <a:t> </a:t>
            </a:r>
            <a:r>
              <a:rPr lang="el" sz="3200" dirty="0">
                <a:latin typeface="Times New Roman"/>
                <a:ea typeface="+mj-lt"/>
                <a:cs typeface="+mj-lt"/>
              </a:rPr>
              <a:t>ὁ </a:t>
            </a:r>
            <a:r>
              <a:rPr lang="el" sz="3200" dirty="0" err="1">
                <a:latin typeface="Times New Roman"/>
                <a:ea typeface="+mj-lt"/>
                <a:cs typeface="+mj-lt"/>
              </a:rPr>
              <a:t>βίος</a:t>
            </a:r>
            <a:r>
              <a:rPr lang="el" sz="3200" dirty="0">
                <a:latin typeface="Times New Roman"/>
                <a:ea typeface="+mj-lt"/>
                <a:cs typeface="+mj-lt"/>
              </a:rPr>
              <a:t> ὁ </a:t>
            </a:r>
            <a:r>
              <a:rPr lang="el" sz="3200" dirty="0" err="1">
                <a:latin typeface="Times New Roman"/>
                <a:ea typeface="+mj-lt"/>
                <a:cs typeface="+mj-lt"/>
              </a:rPr>
              <a:t>μακρὸς</a:t>
            </a:r>
            <a:r>
              <a:rPr lang="el" sz="3200" dirty="0">
                <a:latin typeface="Times New Roman"/>
                <a:ea typeface="+mj-lt"/>
                <a:cs typeface="+mj-lt"/>
              </a:rPr>
              <a:t> </a:t>
            </a:r>
            <a:r>
              <a:rPr lang="el" sz="3200" dirty="0" err="1">
                <a:latin typeface="Times New Roman"/>
                <a:ea typeface="+mj-lt"/>
                <a:cs typeface="+mj-lt"/>
              </a:rPr>
              <a:t>ἀρέσκουσιν</a:t>
            </a:r>
            <a:r>
              <a:rPr lang="el" sz="3200" dirty="0">
                <a:latin typeface="Times New Roman"/>
                <a:ea typeface="+mj-lt"/>
                <a:cs typeface="+mj-lt"/>
              </a:rPr>
              <a:t>. </a:t>
            </a:r>
            <a:endParaRPr lang="nl-NL" sz="3200" dirty="0">
              <a:latin typeface="Times New Roman"/>
              <a:cs typeface="Times New Roman"/>
            </a:endParaRP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1B75CB6-0A4B-48F4-8C4B-C5150ACEDF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678906"/>
            <a:ext cx="10515600" cy="150018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z="3200" dirty="0">
                <a:solidFill>
                  <a:schemeClr val="tx1"/>
                </a:solidFill>
                <a:cs typeface="Calibri"/>
              </a:rPr>
              <a:t>Nu dus bevallen mij de terugkeer en het lange leven.</a:t>
            </a:r>
            <a:endParaRPr lang="nl-N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1088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DEC785-2237-46AA-A310-CBF640978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543668"/>
            <a:ext cx="10515600" cy="1287175"/>
          </a:xfrm>
        </p:spPr>
        <p:txBody>
          <a:bodyPr/>
          <a:lstStyle/>
          <a:p>
            <a:r>
              <a:rPr lang="nl-NL" sz="3200" dirty="0">
                <a:latin typeface="Times New Roman"/>
                <a:ea typeface="+mj-lt"/>
                <a:cs typeface="+mj-lt"/>
              </a:rPr>
              <a:t>23 </a:t>
            </a:r>
            <a:r>
              <a:rPr lang="el" sz="3200" dirty="0">
                <a:latin typeface="Times New Roman"/>
                <a:ea typeface="+mj-lt"/>
                <a:cs typeface="+mj-lt"/>
              </a:rPr>
              <a:t>Ἀποβαίνετε οὖν καὶ ἀγγέλλετε τοῦτο</a:t>
            </a:r>
            <a:r>
              <a:rPr lang="nl-NL" sz="3200" dirty="0">
                <a:latin typeface="Times New Roman"/>
                <a:ea typeface="+mj-lt"/>
                <a:cs typeface="+mj-lt"/>
              </a:rPr>
              <a:t> </a:t>
            </a:r>
            <a:r>
              <a:rPr lang="el" sz="3200" dirty="0" err="1">
                <a:latin typeface="Times New Roman"/>
                <a:ea typeface="+mj-lt"/>
                <a:cs typeface="+mj-lt"/>
              </a:rPr>
              <a:t>τῷ</a:t>
            </a:r>
            <a:r>
              <a:rPr lang="el" sz="3200" dirty="0">
                <a:latin typeface="Times New Roman"/>
                <a:ea typeface="+mj-lt"/>
                <a:cs typeface="+mj-lt"/>
              </a:rPr>
              <a:t> </a:t>
            </a:r>
            <a:r>
              <a:rPr lang="el" sz="3200" dirty="0" err="1">
                <a:latin typeface="Times New Roman"/>
                <a:ea typeface="+mj-lt"/>
                <a:cs typeface="+mj-lt"/>
              </a:rPr>
              <a:t>Ἀγαμέμνονι</a:t>
            </a:r>
            <a:r>
              <a:rPr lang="el" sz="3200" dirty="0">
                <a:latin typeface="Times New Roman"/>
                <a:ea typeface="+mj-lt"/>
                <a:cs typeface="+mj-lt"/>
              </a:rPr>
              <a:t>.’</a:t>
            </a:r>
            <a:r>
              <a:rPr lang="nl-NL" sz="3200" dirty="0">
                <a:latin typeface="Times New Roman"/>
                <a:ea typeface="+mj-lt"/>
                <a:cs typeface="+mj-lt"/>
              </a:rPr>
              <a:t> </a:t>
            </a:r>
            <a:endParaRPr lang="nl-NL" sz="3200" dirty="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08A89A4-281E-4902-8DFF-CE821B62D4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903276"/>
            <a:ext cx="10515600" cy="150018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z="3200" dirty="0">
                <a:solidFill>
                  <a:schemeClr val="tx1"/>
                </a:solidFill>
                <a:cs typeface="Calibri"/>
              </a:rPr>
              <a:t>Ga dus weg en bericht dit aan Agamemnon.'</a:t>
            </a:r>
            <a:endParaRPr lang="nl-N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8149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91301"/>
          </a:xfrm>
        </p:spPr>
        <p:txBody>
          <a:bodyPr>
            <a:noAutofit/>
          </a:bodyPr>
          <a:lstStyle/>
          <a:p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‘Χαίρετε, ἄνδρες· φίλτατοι γάρ ἐστέ μοι! 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Δεῦρο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θίζετε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.’</a:t>
            </a:r>
            <a:b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l-GR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0C9D227C-4DA1-4719-9D19-B2E208ADF1D9}"/>
              </a:ext>
            </a:extLst>
          </p:cNvPr>
          <p:cNvSpPr txBox="1"/>
          <p:nvPr/>
        </p:nvSpPr>
        <p:spPr>
          <a:xfrm>
            <a:off x="807396" y="2704289"/>
            <a:ext cx="10535055" cy="14933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nl-NL" sz="3200" dirty="0"/>
              <a:t>‘Gegroet, mannen; want jullie zijn zeer geliefd bij mij! Ga hier zitten.’</a:t>
            </a:r>
          </a:p>
        </p:txBody>
      </p:sp>
    </p:spTree>
    <p:extLst>
      <p:ext uri="{BB962C8B-B14F-4D97-AF65-F5344CB8AC3E}">
        <p14:creationId xmlns:p14="http://schemas.microsoft.com/office/powerpoint/2010/main" val="3899085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91301"/>
          </a:xfrm>
        </p:spPr>
        <p:txBody>
          <a:bodyPr>
            <a:noAutofit/>
          </a:bodyPr>
          <a:lstStyle/>
          <a:p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Ἔπ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ειτ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 δὲ τῷ ἑταίρῳ Πατρόκλῳ ἔλεγεν·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0C9D227C-4DA1-4719-9D19-B2E208ADF1D9}"/>
              </a:ext>
            </a:extLst>
          </p:cNvPr>
          <p:cNvSpPr txBox="1"/>
          <p:nvPr/>
        </p:nvSpPr>
        <p:spPr>
          <a:xfrm>
            <a:off x="807396" y="2704289"/>
            <a:ext cx="10535055" cy="7546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nl-NL" sz="3200" dirty="0"/>
              <a:t>Daarna zei hij tegen zijn vriend </a:t>
            </a:r>
            <a:r>
              <a:rPr lang="nl-NL" sz="3200" dirty="0" err="1"/>
              <a:t>Patroklos</a:t>
            </a:r>
            <a:r>
              <a:rPr lang="nl-NL" sz="320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425298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6639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‘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Ἄγε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δή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Πάτροκλε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μείζον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 κρατῆρα δεῦρο κόμιζε,</a:t>
            </a:r>
            <a:b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οἶνον δὲ καὶ σῖτον πάρεχε τοῖς φίλοις ἀνδράσιν.’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5DA518DC-E72D-4601-A6C1-B0A6BDE630F4}"/>
              </a:ext>
            </a:extLst>
          </p:cNvPr>
          <p:cNvSpPr txBox="1"/>
          <p:nvPr/>
        </p:nvSpPr>
        <p:spPr>
          <a:xfrm>
            <a:off x="838200" y="2821021"/>
            <a:ext cx="10515600" cy="1247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/>
              <a:t>‘Vooruit, </a:t>
            </a:r>
            <a:r>
              <a:rPr lang="nl-NL" sz="3200" dirty="0" err="1"/>
              <a:t>Patroklos</a:t>
            </a:r>
            <a:r>
              <a:rPr lang="nl-NL" sz="3200" dirty="0"/>
              <a:t>, breng een groter </a:t>
            </a:r>
            <a:r>
              <a:rPr lang="nl-NL" sz="3200" dirty="0" err="1"/>
              <a:t>mengvat</a:t>
            </a:r>
            <a:r>
              <a:rPr lang="nl-NL" sz="3200" dirty="0"/>
              <a:t> hierheen,</a:t>
            </a:r>
          </a:p>
          <a:p>
            <a:pPr>
              <a:lnSpc>
                <a:spcPct val="150000"/>
              </a:lnSpc>
            </a:pPr>
            <a:r>
              <a:rPr lang="nl-NL" sz="3200" dirty="0"/>
              <a:t>en geef wijn en eten aan de geliefde mannen.’</a:t>
            </a:r>
          </a:p>
        </p:txBody>
      </p:sp>
    </p:spTree>
    <p:extLst>
      <p:ext uri="{BB962C8B-B14F-4D97-AF65-F5344CB8AC3E}">
        <p14:creationId xmlns:p14="http://schemas.microsoft.com/office/powerpoint/2010/main" val="3805203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199" y="365126"/>
            <a:ext cx="11243553" cy="967564"/>
          </a:xfrm>
        </p:spPr>
        <p:txBody>
          <a:bodyPr>
            <a:noAutofit/>
          </a:bodyPr>
          <a:lstStyle/>
          <a:p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Μετὰ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δὲ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τὸ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δεῖ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πνον Ὀδυσσεὺς ἔλεγεν· ‘Χαῖρε καὶ σύ, ὦ Ἀχιλλεῦ.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20F627C7-4459-4586-8604-0617AE49CB0C}"/>
              </a:ext>
            </a:extLst>
          </p:cNvPr>
          <p:cNvSpPr txBox="1"/>
          <p:nvPr/>
        </p:nvSpPr>
        <p:spPr>
          <a:xfrm>
            <a:off x="838200" y="2519464"/>
            <a:ext cx="108155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/>
              <a:t>Na de maaltijd zei Odysseus: ‘Gegroet ook jij, Achilles.</a:t>
            </a:r>
          </a:p>
        </p:txBody>
      </p:sp>
    </p:spTree>
    <p:extLst>
      <p:ext uri="{BB962C8B-B14F-4D97-AF65-F5344CB8AC3E}">
        <p14:creationId xmlns:p14="http://schemas.microsoft.com/office/powerpoint/2010/main" val="3050445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0015"/>
          </a:xfrm>
        </p:spPr>
        <p:txBody>
          <a:bodyPr>
            <a:noAutofit/>
          </a:bodyPr>
          <a:lstStyle/>
          <a:p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Τὸ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μὲν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δεῖ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πνον ἡμῖν ἀρέσκει!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0B37EFE5-005C-4D74-B9DC-655101E5F74F}"/>
              </a:ext>
            </a:extLst>
          </p:cNvPr>
          <p:cNvSpPr txBox="1"/>
          <p:nvPr/>
        </p:nvSpPr>
        <p:spPr>
          <a:xfrm>
            <a:off x="826851" y="2081719"/>
            <a:ext cx="105253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/>
              <a:t>De maaltijd bevalt ons!</a:t>
            </a:r>
          </a:p>
        </p:txBody>
      </p:sp>
    </p:spTree>
    <p:extLst>
      <p:ext uri="{BB962C8B-B14F-4D97-AF65-F5344CB8AC3E}">
        <p14:creationId xmlns:p14="http://schemas.microsoft.com/office/powerpoint/2010/main" val="4084114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41503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Ὅμως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δ’ 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οὐ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τὸ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δεῖ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πνον μέλει ἡμῖν,</a:t>
            </a:r>
            <a:b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ἀλλ’ ἄλλο τι, τὰ δεινὰ παθήματα τὰ τῶν Ἀχαιῶν!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404D327A-CAAA-468C-919A-46039864E697}"/>
              </a:ext>
            </a:extLst>
          </p:cNvPr>
          <p:cNvSpPr txBox="1"/>
          <p:nvPr/>
        </p:nvSpPr>
        <p:spPr>
          <a:xfrm>
            <a:off x="807396" y="2441643"/>
            <a:ext cx="1056423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/>
              <a:t>Maar toch interesseert de maaltijd ons niet,</a:t>
            </a:r>
          </a:p>
          <a:p>
            <a:r>
              <a:rPr lang="nl-NL" sz="3200" dirty="0"/>
              <a:t>maar iets anders, de verschrikkelijke rampen van de Grieken!</a:t>
            </a:r>
          </a:p>
        </p:txBody>
      </p:sp>
    </p:spTree>
    <p:extLst>
      <p:ext uri="{BB962C8B-B14F-4D97-AF65-F5344CB8AC3E}">
        <p14:creationId xmlns:p14="http://schemas.microsoft.com/office/powerpoint/2010/main" val="2713082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96636" y="453007"/>
            <a:ext cx="10515600" cy="1644242"/>
          </a:xfrm>
        </p:spPr>
        <p:txBody>
          <a:bodyPr>
            <a:noAutofit/>
          </a:bodyPr>
          <a:lstStyle/>
          <a:p>
            <a:r>
              <a:rPr lang="nl-NL" sz="3200" dirty="0">
                <a:latin typeface="Times New Roman"/>
                <a:cs typeface="Times New Roman"/>
              </a:rPr>
              <a:t> 9 </a:t>
            </a:r>
            <a:r>
              <a:rPr lang="nl-NL" sz="3200" dirty="0" err="1">
                <a:latin typeface="Times New Roman"/>
                <a:cs typeface="Times New Roman"/>
              </a:rPr>
              <a:t>Ἤδη</a:t>
            </a:r>
            <a:r>
              <a:rPr lang="nl-NL" sz="3200" dirty="0">
                <a:latin typeface="Times New Roman"/>
                <a:cs typeface="Times New Roman"/>
              </a:rPr>
              <a:t> </a:t>
            </a:r>
            <a:r>
              <a:rPr lang="nl-NL" sz="3200" dirty="0" err="1">
                <a:latin typeface="Times New Roman"/>
                <a:cs typeface="Times New Roman"/>
              </a:rPr>
              <a:t>γὰρ</a:t>
            </a:r>
            <a:r>
              <a:rPr lang="nl-NL" sz="3200" dirty="0">
                <a:latin typeface="Times New Roman"/>
                <a:cs typeface="Times New Roman"/>
              </a:rPr>
              <a:t> </a:t>
            </a:r>
            <a:r>
              <a:rPr lang="nl-NL" sz="3200" dirty="0" err="1">
                <a:latin typeface="Times New Roman"/>
                <a:cs typeface="Times New Roman"/>
              </a:rPr>
              <a:t>ἐγγὺς</a:t>
            </a:r>
            <a:r>
              <a:rPr lang="nl-NL" sz="3200" dirty="0">
                <a:latin typeface="Times New Roman"/>
                <a:cs typeface="Times New Roman"/>
              </a:rPr>
              <a:t> </a:t>
            </a:r>
            <a:r>
              <a:rPr lang="nl-NL" sz="3200" dirty="0" err="1">
                <a:latin typeface="Times New Roman"/>
                <a:cs typeface="Times New Roman"/>
              </a:rPr>
              <a:t>τοῦ</a:t>
            </a:r>
            <a:r>
              <a:rPr lang="nl-NL" sz="3200" dirty="0">
                <a:latin typeface="Times New Roman"/>
                <a:cs typeface="Times New Roman"/>
              </a:rPr>
              <a:t> </a:t>
            </a:r>
            <a:r>
              <a:rPr lang="nl-NL" sz="3200" dirty="0" err="1">
                <a:latin typeface="Times New Roman"/>
                <a:cs typeface="Times New Roman"/>
              </a:rPr>
              <a:t>στρ</a:t>
            </a:r>
            <a:r>
              <a:rPr lang="nl-NL" sz="3200" dirty="0">
                <a:latin typeface="Times New Roman"/>
                <a:cs typeface="Times New Roman"/>
              </a:rPr>
              <a:t>ατοπέδου πάρεισιν οἱ Τρῶες</a:t>
            </a:r>
            <a:b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nl-NL" sz="3200" dirty="0">
                <a:latin typeface="Times New Roman"/>
                <a:cs typeface="Times New Roman"/>
              </a:rPr>
              <a:t>καὶ τὰ πλοῖα πυρὶ ὀλοῷ καίειν μέλλουσιν!</a:t>
            </a:r>
            <a:endParaRPr lang="nl-NL" sz="3200" dirty="0">
              <a:latin typeface="Calibri"/>
              <a:cs typeface="Times New Roman" panose="02020603050405020304" pitchFamily="18" charset="0"/>
            </a:endParaRP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137EC622-E9F1-4938-800B-5002E44A0C7F}"/>
              </a:ext>
            </a:extLst>
          </p:cNvPr>
          <p:cNvSpPr txBox="1"/>
          <p:nvPr/>
        </p:nvSpPr>
        <p:spPr>
          <a:xfrm>
            <a:off x="796636" y="2952925"/>
            <a:ext cx="105155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>
                <a:cs typeface="Times New Roman"/>
              </a:rPr>
              <a:t>Want de Trojanen zijn al dichtbij het legerkamp </a:t>
            </a:r>
            <a:br>
              <a:rPr lang="nl-NL" sz="3200" dirty="0">
                <a:cs typeface="Times New Roman"/>
              </a:rPr>
            </a:br>
            <a:r>
              <a:rPr lang="nl-NL" sz="3200" dirty="0">
                <a:cs typeface="Times New Roman"/>
              </a:rPr>
              <a:t>en zij zullen de schepen met verwoestend vuur in brand steken!</a:t>
            </a:r>
            <a:endParaRPr lang="nl-NL" sz="3200" dirty="0"/>
          </a:p>
        </p:txBody>
      </p:sp>
    </p:spTree>
    <p:extLst>
      <p:ext uri="{BB962C8B-B14F-4D97-AF65-F5344CB8AC3E}">
        <p14:creationId xmlns:p14="http://schemas.microsoft.com/office/powerpoint/2010/main" val="2894749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FE168871DC3146BC9D2900E9CB6899" ma:contentTypeVersion="2" ma:contentTypeDescription="Een nieuw document maken." ma:contentTypeScope="" ma:versionID="98ff3be923d15007195fc5de3661a6b4">
  <xsd:schema xmlns:xsd="http://www.w3.org/2001/XMLSchema" xmlns:xs="http://www.w3.org/2001/XMLSchema" xmlns:p="http://schemas.microsoft.com/office/2006/metadata/properties" xmlns:ns2="9103a0a1-c509-42e4-a173-4f872a2bc504" targetNamespace="http://schemas.microsoft.com/office/2006/metadata/properties" ma:root="true" ma:fieldsID="0d25c1fd1acdf8c38fdd610e0998f121" ns2:_="">
    <xsd:import namespace="9103a0a1-c509-42e4-a173-4f872a2bc50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03a0a1-c509-42e4-a173-4f872a2bc50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4EEB7B3-2347-4732-8DA9-1C31DD85246C}">
  <ds:schemaRefs>
    <ds:schemaRef ds:uri="http://schemas.microsoft.com/office/2006/metadata/properties"/>
    <ds:schemaRef ds:uri="http://purl.org/dc/dcmitype/"/>
    <ds:schemaRef ds:uri="http://purl.org/dc/elements/1.1/"/>
    <ds:schemaRef ds:uri="http://www.w3.org/XML/1998/namespace"/>
    <ds:schemaRef ds:uri="http://schemas.openxmlformats.org/package/2006/metadata/core-properties"/>
    <ds:schemaRef ds:uri="http://purl.org/dc/terms/"/>
    <ds:schemaRef ds:uri="9103a0a1-c509-42e4-a173-4f872a2bc504"/>
    <ds:schemaRef ds:uri="http://schemas.microsoft.com/office/2006/documentManagement/typ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4BE43B9-1EE6-4347-82E3-35A2E305AB9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103a0a1-c509-42e4-a173-4f872a2bc50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0AB5DFC-200E-47BA-A4C6-0A85C7D61EF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522</TotalTime>
  <Words>476</Words>
  <Application>Microsoft Office PowerPoint</Application>
  <PresentationFormat>Breedbeeld</PresentationFormat>
  <Paragraphs>45</Paragraphs>
  <Slides>21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Times New Roman</vt:lpstr>
      <vt:lpstr>Kantoorthema</vt:lpstr>
      <vt:lpstr>Tekst 9B</vt:lpstr>
      <vt:lpstr>1 Ὁ Ἀχιλλεὺς τοὺς τρεῖς ἀγγέλους φιλότητι μεγάλῃ ἐξένιζεν· </vt:lpstr>
      <vt:lpstr>2 ‘Χαίρετε, ἄνδρες· φίλτατοι γάρ ἐστέ μοι! Δεῦρο καθίζετε.’ </vt:lpstr>
      <vt:lpstr>3 Ἔπειτα δὲ τῷ ἑταίρῳ Πατρόκλῳ ἔλεγεν·</vt:lpstr>
      <vt:lpstr>4 ‘Ἄγε δή, Πάτροκλε, μείζονα κρατῆρα δεῦρο κόμιζε, 5 οἶνον δὲ καὶ σῖτον πάρεχε τοῖς φίλοις ἀνδράσιν.’</vt:lpstr>
      <vt:lpstr>6 Μετὰ δὲ τὸ δεῖπνον Ὀδυσσεὺς ἔλεγεν· ‘Χαῖρε καὶ σύ, ὦ Ἀχιλλεῦ.</vt:lpstr>
      <vt:lpstr>7 Τὸ μὲν δεῖπνον ἡμῖν ἀρέσκει! </vt:lpstr>
      <vt:lpstr>7 Ὅμως δ’ οὐ τὸ δεῖπνον μέλει ἡμῖν, 8 ἀλλ’ ἄλλο τι, τὰ δεινὰ παθήματα τὰ τῶν Ἀχαιῶν!</vt:lpstr>
      <vt:lpstr> 9 Ἤδη γὰρ ἐγγὺς τοῦ στρατοπέδου πάρεισιν οἱ Τρῶες 10 καὶ τὰ πλοῖα πυρὶ ὀλοῷ καίειν μέλλουσιν!</vt:lpstr>
      <vt:lpstr>11 Ὦ φίλτατε Ἀχιλλεῦ, μηκέτι σκληρὸς ἴσθι, ἀλλ’ ἐλέει ἡμᾶς·</vt:lpstr>
      <vt:lpstr>12 ὁ γὰρ Ἀγαμέμνων ἕτοιμός ἐστι τὴν παῖδα Βρισηΐδα 13 ἀποπέμπειν, δῶρα δὲ καλὰ καὶ ἄξια παρέχειν!’</vt:lpstr>
      <vt:lpstr>14 Ὁ δ’ Ἀχιλλεὺς τὰ σώφρονα βουλεύματα ἤκουε καὶ ἔλεγεν· </vt:lpstr>
      <vt:lpstr>15 ‘Μὴ λέγετέ μοι, φίλοι, περὶ δώρων! Ἐχθρὰ δέ μοι τὰ δῶρα! </vt:lpstr>
      <vt:lpstr>16 Μὴ δὴ ἄφρονες ἔστε· οὐ γὰρ ὑμεῖς οἷοί τέ ἐστε ἐμὲ πείθειν! </vt:lpstr>
      <vt:lpstr>17 Οὐδ’ Ἀγαμέμνων· ἐμοῦ γὰρ τὸ ἐμὸν γέρας ἀφῄρει! </vt:lpstr>
      <vt:lpstr>18 Οὐκέτι δὴ ἡ μάχη ἡ ὑμετέρα μέλει μοι, ἀλλ’ ὁ ἡμέτερος νόστος· </vt:lpstr>
      <vt:lpstr>19 ἡ γὰρ Θέτις, ἡ ἐμὴ μήτηρ, τόδε μοι προὔλεγεν· </vt:lpstr>
      <vt:lpstr>20 “Εἰ μὲν σύ, Ἀχιλλεῦ, οἴκαδε ἥκεις, βίος ἐστί σοι εὐδαίμων καὶ 21 μακρός· </vt:lpstr>
      <vt:lpstr>21 εἰ δὲ μένεις καὶ ἀμφὶ τὸ Ἴλιον πολεμεῖς, νέος μὲν  22 ἀποθνῄσκεις, δόξα δ’ ἀθάνατος σοί ἐστιν!” </vt:lpstr>
      <vt:lpstr>22 Νῦν δή μοι ὁ νόστος καὶ ὁ βίος ὁ μακρὸς ἀρέσκουσιν. </vt:lpstr>
      <vt:lpstr>23 Ἀποβαίνετε οὖν καὶ ἀγγέλλετε τοῦτο τῷ Ἀγαμέμνονι.’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Tekst 7A</dc:title>
  <dc:creator>Liesbeth Nas-Prinsen</dc:creator>
  <cp:lastModifiedBy>Robert Peters</cp:lastModifiedBy>
  <cp:revision>252</cp:revision>
  <dcterms:created xsi:type="dcterms:W3CDTF">2018-12-12T09:29:03Z</dcterms:created>
  <dcterms:modified xsi:type="dcterms:W3CDTF">2020-06-05T13:55:10Z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0x010100E2FE168871DC3146BC9D2900E9CB6899</vt:lpwstr>
  </property>
  <property fmtid="{D5CDD505-2E9C-101B-9397-08002B2CF9AE}" pid="3" name="Order">
    <vt:r8>972800</vt:r8>
  </property>
</Properties>
</file>