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3" d="100"/>
          <a:sy n="53" d="100"/>
        </p:scale>
        <p:origin x="53" y="7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14-2-2019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310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14-2-2019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875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14-2-2019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556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14-2-2019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431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14-2-2019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66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14-2-2019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65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14-2-2019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418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14-2-2019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624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14-2-2019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697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14-2-2019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080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DE94-2EF5-4CBA-A4D3-C0246578C09F}" type="datetimeFigureOut">
              <a:rPr lang="nl-NL" smtClean="0"/>
              <a:t>14-2-2019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614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DE94-2EF5-4CBA-A4D3-C0246578C09F}" type="datetimeFigureOut">
              <a:rPr lang="nl-NL" smtClean="0"/>
              <a:t>14-2-2019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3937B-F792-46D6-A1B9-64984A762ED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505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117" y="71034"/>
            <a:ext cx="8432483" cy="659646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 8C</a:t>
            </a:r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Het offer</a:t>
            </a:r>
            <a:endParaRPr lang="tg-Cyrl-TJ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9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3975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Ἀντὶ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ρθένου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ἔλ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αφός ἐστιν ἐν τῷ βωμῷ.</a:t>
            </a:r>
            <a:endParaRPr lang="nl-NL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261360"/>
            <a:ext cx="10073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In plaats van het meisje is een hert op het altaar.</a:t>
            </a:r>
          </a:p>
        </p:txBody>
      </p:sp>
    </p:spTree>
    <p:extLst>
      <p:ext uri="{BB962C8B-B14F-4D97-AF65-F5344CB8AC3E}">
        <p14:creationId xmlns:p14="http://schemas.microsoft.com/office/powerpoint/2010/main" val="343525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3975"/>
          </a:xfrm>
        </p:spPr>
        <p:txBody>
          <a:bodyPr/>
          <a:lstStyle/>
          <a:p>
            <a:r>
              <a:rPr lang="nl-N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Ἡ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γὰρ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Ἰφιγενεί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ας </a:t>
            </a:r>
            <a:r>
              <a:rPr lang="nl-N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θυσία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ἤρεσκε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τῇ θεῷ!</a:t>
            </a:r>
            <a:b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αρεσκ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endParaRPr lang="nl-NL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261360"/>
            <a:ext cx="10073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Want het offer van </a:t>
            </a:r>
            <a:r>
              <a:rPr lang="nl-NL" sz="4400" dirty="0" err="1">
                <a:latin typeface="Arial" panose="020B0604020202020204" pitchFamily="34" charset="0"/>
                <a:cs typeface="Arial" panose="020B0604020202020204" pitchFamily="34" charset="0"/>
              </a:rPr>
              <a:t>Ifigneia</a:t>
            </a: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 beviel de godin!</a:t>
            </a:r>
          </a:p>
        </p:txBody>
      </p:sp>
    </p:spTree>
    <p:extLst>
      <p:ext uri="{BB962C8B-B14F-4D97-AF65-F5344CB8AC3E}">
        <p14:creationId xmlns:p14="http://schemas.microsoft.com/office/powerpoint/2010/main" val="72940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3975"/>
          </a:xfrm>
        </p:spPr>
        <p:txBody>
          <a:bodyPr/>
          <a:lstStyle/>
          <a:p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Ἐβ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οήθει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οὖν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Ἄρτεμις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ἐλεεινῇ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ρθένῳ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καὶ ἀπ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έ</a:t>
            </a:r>
            <a:r>
              <a:rPr lang="nl-NL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φερ</a:t>
            </a:r>
            <a:r>
              <a:rPr lang="nl-NL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ὐτὴν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ἀπὸ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τοῦ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ωμοῦ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ε-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βοηθε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endParaRPr lang="nl-NL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261360"/>
            <a:ext cx="10073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Dus Artemis kwam het beklagenswaardige meisje te hulp en droeg haar weg van het altaar.</a:t>
            </a:r>
          </a:p>
        </p:txBody>
      </p:sp>
    </p:spTree>
    <p:extLst>
      <p:ext uri="{BB962C8B-B14F-4D97-AF65-F5344CB8AC3E}">
        <p14:creationId xmlns:p14="http://schemas.microsoft.com/office/powerpoint/2010/main" val="265775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3975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Οὕτω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δὴ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Ἄρτεμις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άλιν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εὔνους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ἦν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τοῖς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αιοῖς.</a:t>
            </a:r>
            <a:endParaRPr lang="nl-NL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261360"/>
            <a:ext cx="10073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Zo dan was Artemis weer goedgezind aan de Grieken.</a:t>
            </a:r>
          </a:p>
        </p:txBody>
      </p:sp>
    </p:spTree>
    <p:extLst>
      <p:ext uri="{BB962C8B-B14F-4D97-AF65-F5344CB8AC3E}">
        <p14:creationId xmlns:p14="http://schemas.microsoft.com/office/powerpoint/2010/main" val="312567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3975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Μετὰ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τα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ῦτ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ἐξαίφνης πάλιν ἄνεμος καλὸς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ἦν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l-NL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261360"/>
            <a:ext cx="10073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Daarna was er plotseling weer een goede wind.</a:t>
            </a:r>
          </a:p>
        </p:txBody>
      </p:sp>
    </p:spTree>
    <p:extLst>
      <p:ext uri="{BB962C8B-B14F-4D97-AF65-F5344CB8AC3E}">
        <p14:creationId xmlns:p14="http://schemas.microsoft.com/office/powerpoint/2010/main" val="320047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3975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δ’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αιοὶ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ἔ</a:t>
            </a:r>
            <a:r>
              <a:rPr lang="nl-N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λυ</a:t>
            </a:r>
            <a:r>
              <a:rPr lang="nl-N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τὰ τῶν πλοίων πρυμνήσια καὶ ἀνέμῳ καλῷ εἰς τὸ Ἴλιον ἀπ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έ</a:t>
            </a:r>
            <a:r>
              <a:rPr lang="nl-N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πλε</a:t>
            </a:r>
            <a:r>
              <a:rPr lang="nl-N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l-NL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261360"/>
            <a:ext cx="10073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De Grieken maakten de kabels van de schepen los en met een mooie wind voeren ze weg naar Troje.</a:t>
            </a:r>
          </a:p>
        </p:txBody>
      </p:sp>
    </p:spTree>
    <p:extLst>
      <p:ext uri="{BB962C8B-B14F-4D97-AF65-F5344CB8AC3E}">
        <p14:creationId xmlns:p14="http://schemas.microsoft.com/office/powerpoint/2010/main" val="110612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5075"/>
          </a:xfrm>
        </p:spPr>
        <p:txBody>
          <a:bodyPr>
            <a:normAutofit fontScale="90000"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ἄγγελοι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μετὰ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Κλυτ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αιμνήστρας καὶ τῆς Ἰφιγενείας ἁμάξῃ εἰς τὴν Αὐλίδα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ἧκον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rgbClr val="00B050"/>
                </a:solidFill>
                <a:latin typeface="GraecaII" pitchFamily="2" charset="2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00B050"/>
                </a:solidFill>
                <a:latin typeface="GraecaII" pitchFamily="2" charset="2"/>
                <a:cs typeface="Times New Roman" panose="02020603050405020304" pitchFamily="18" charset="0"/>
              </a:rPr>
              <a:t>hJk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endParaRPr lang="el-G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441700"/>
            <a:ext cx="1013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De bodes kwamen met </a:t>
            </a:r>
            <a:r>
              <a:rPr lang="nl-NL" sz="4400" dirty="0" err="1">
                <a:latin typeface="Arial" panose="020B0604020202020204" pitchFamily="34" charset="0"/>
                <a:cs typeface="Arial" panose="020B0604020202020204" pitchFamily="34" charset="0"/>
              </a:rPr>
              <a:t>Klytaimnestra</a:t>
            </a: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4400" dirty="0" err="1">
                <a:latin typeface="Arial" panose="020B0604020202020204" pitchFamily="34" charset="0"/>
                <a:cs typeface="Arial" panose="020B0604020202020204" pitchFamily="34" charset="0"/>
              </a:rPr>
              <a:t>Ifigeneia</a:t>
            </a: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 met een wagen naar </a:t>
            </a:r>
            <a:r>
              <a:rPr lang="nl-NL" sz="4400" dirty="0" err="1">
                <a:latin typeface="Arial" panose="020B0604020202020204" pitchFamily="34" charset="0"/>
                <a:cs typeface="Arial" panose="020B0604020202020204" pitchFamily="34" charset="0"/>
              </a:rPr>
              <a:t>Aulis</a:t>
            </a: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864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22575"/>
          </a:xfrm>
        </p:spPr>
        <p:txBody>
          <a:bodyPr>
            <a:normAutofit fontScale="90000"/>
          </a:bodyPr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Ἐντ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αῦθα ὁ πατὴρ Ἀγαμέμνων τὸ τέκνον οὐ πρὸς τὸν Ἀχιλλέα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ἦγεν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ἀλλὰ πρὸς...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ωμόν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·</a:t>
            </a:r>
            <a:b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αγ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</a:t>
            </a:r>
            <a:endParaRPr lang="nl-NL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63600" y="3187700"/>
            <a:ext cx="10490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Daar leidde de vader Agamemnon het/zijn kind niet naar Achilles, maar naar … het altaar;</a:t>
            </a:r>
          </a:p>
        </p:txBody>
      </p:sp>
    </p:spTree>
    <p:extLst>
      <p:ext uri="{BB962C8B-B14F-4D97-AF65-F5344CB8AC3E}">
        <p14:creationId xmlns:p14="http://schemas.microsoft.com/office/powerpoint/2010/main" val="248651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3975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νῷ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γὰρ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εἶχε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σφάζειν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ρθένον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δεινῇ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θεῷ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εχ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uitzondering (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ε+ε=ει)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838200" y="3261360"/>
            <a:ext cx="10073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Want hij was van plan het meisje te offeren aan de geduchte godin.</a:t>
            </a:r>
          </a:p>
        </p:txBody>
      </p:sp>
    </p:spTree>
    <p:extLst>
      <p:ext uri="{BB962C8B-B14F-4D97-AF65-F5344CB8AC3E}">
        <p14:creationId xmlns:p14="http://schemas.microsoft.com/office/powerpoint/2010/main" val="43243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3975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δ’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ἄλλοι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στρ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ατηγοὶ καὶ οἱ στρατιῶται παρ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ῆσαν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καὶ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μέγ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ἔλεον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εἶχον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τῇ παρθένῳ.</a:t>
            </a:r>
            <a:endParaRPr lang="nl-NL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261360"/>
            <a:ext cx="10073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De andere legeraanvoerders en de soldaten waren aanwezig en hadden groot medelijden met het meisje.</a:t>
            </a:r>
          </a:p>
        </p:txBody>
      </p:sp>
    </p:spTree>
    <p:extLst>
      <p:ext uri="{BB962C8B-B14F-4D97-AF65-F5344CB8AC3E}">
        <p14:creationId xmlns:p14="http://schemas.microsoft.com/office/powerpoint/2010/main" val="320452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3975"/>
          </a:xfrm>
        </p:spPr>
        <p:txBody>
          <a:bodyPr/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Ἡ δ’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Ἰφιγένει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ἀνδρεία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ἦν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ἐν τῇ δεινῇ συμφορᾷ καὶ οὐδὲν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ἐ</a:t>
            </a:r>
            <a:r>
              <a:rPr lang="nl-N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δάκρυ</a:t>
            </a:r>
            <a:r>
              <a:rPr lang="nl-NL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l-NL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261360"/>
            <a:ext cx="10073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err="1">
                <a:latin typeface="Arial" panose="020B0604020202020204" pitchFamily="34" charset="0"/>
                <a:cs typeface="Arial" panose="020B0604020202020204" pitchFamily="34" charset="0"/>
              </a:rPr>
              <a:t>Ifigeneia</a:t>
            </a: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 was dapper in het vreselijke ongeluk en huilde </a:t>
            </a:r>
            <a:r>
              <a:rPr lang="nl-NL" sz="4400">
                <a:latin typeface="Arial" panose="020B0604020202020204" pitchFamily="34" charset="0"/>
                <a:cs typeface="Arial" panose="020B0604020202020204" pitchFamily="34" charset="0"/>
              </a:rPr>
              <a:t>helemaal niet.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3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3975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Ἤδη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ἡ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ἀθλί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παρθένος ἐν τῷ βωμῷ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ἦν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l-NL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261360"/>
            <a:ext cx="10073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Reeds was het ongelukkige meisje bij het altaar.</a:t>
            </a:r>
          </a:p>
        </p:txBody>
      </p:sp>
    </p:spTree>
    <p:extLst>
      <p:ext uri="{BB962C8B-B14F-4D97-AF65-F5344CB8AC3E}">
        <p14:creationId xmlns:p14="http://schemas.microsoft.com/office/powerpoint/2010/main" val="102537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3975"/>
          </a:xfrm>
        </p:spPr>
        <p:txBody>
          <a:bodyPr/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τὴρ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Ἀγ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αμέμνων πολὺν μὲν χρόνον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ὤκνει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ὅμως δὲ τέλος τὴν μάχαιραν </a:t>
            </a:r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ᾖρεν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οκνε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        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αιρ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</a:t>
            </a:r>
            <a:endParaRPr lang="nl-NL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261360"/>
            <a:ext cx="10073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De vader Agamemnon aarzelde veel tijd, maar toch nam hij tenslotte het/zijn mes.</a:t>
            </a:r>
          </a:p>
        </p:txBody>
      </p:sp>
    </p:spTree>
    <p:extLst>
      <p:ext uri="{BB962C8B-B14F-4D97-AF65-F5344CB8AC3E}">
        <p14:creationId xmlns:p14="http://schemas.microsoft.com/office/powerpoint/2010/main" val="56058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93975"/>
          </a:xfrm>
        </p:spPr>
        <p:txBody>
          <a:bodyPr/>
          <a:lstStyle/>
          <a:p>
            <a:r>
              <a:rPr 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Ἐξ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αίφνης δ’ ἡ παρθένος οὐκέτι πάρεστιν.</a:t>
            </a:r>
            <a:endParaRPr lang="nl-NL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200" y="3261360"/>
            <a:ext cx="10073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Plotseling is het meisje niet meer aanwezig.</a:t>
            </a:r>
          </a:p>
        </p:txBody>
      </p:sp>
    </p:spTree>
    <p:extLst>
      <p:ext uri="{BB962C8B-B14F-4D97-AF65-F5344CB8AC3E}">
        <p14:creationId xmlns:p14="http://schemas.microsoft.com/office/powerpoint/2010/main" val="180539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362</Words>
  <Application>Microsoft Office PowerPoint</Application>
  <PresentationFormat>Breedbeeld</PresentationFormat>
  <Paragraphs>30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GraecaII</vt:lpstr>
      <vt:lpstr>Times New Roman</vt:lpstr>
      <vt:lpstr>Kantoorthema</vt:lpstr>
      <vt:lpstr>Tekst 8C</vt:lpstr>
      <vt:lpstr>Οἱ ἄγγελοι μετὰ τῆς Κλυταιμνήστρας καὶ τῆς Ἰφιγενείας ἁμάξῃ εἰς τὴν Αὐλίδα ἧκον.   ε  hJk ον</vt:lpstr>
      <vt:lpstr>Ἐνταῦθα ὁ πατὴρ Ἀγαμέμνων τὸ τέκνον οὐ πρὸς τὸν Ἀχιλλέα ἦγεν, ἀλλὰ πρὸς... τὸν βωμόν·  ε αγ εν</vt:lpstr>
      <vt:lpstr>ἐν νῷ γὰρ εἶχε σφάζειν τὴν παρθένον τῇ δεινῇ θεῷ.  ε-εχ-ε uitzondering (ε+ε=ει)!!</vt:lpstr>
      <vt:lpstr>Οἱ δ’ ἄλλοι στρατηγοὶ καὶ οἱ στρατιῶται παρῆσαν καὶ μέγαν ἔλεον εἶχον τῇ παρθένῳ.</vt:lpstr>
      <vt:lpstr>Ἡ δ’ Ἰφιγένεια ἀνδρεία ἦν ἐν τῇ δεινῇ συμφορᾷ καὶ οὐδὲν ἐδάκρυεν.</vt:lpstr>
      <vt:lpstr>Ἤδη ἡ ἀθλία παρθένος ἐν τῷ βωμῷ ἦν.</vt:lpstr>
      <vt:lpstr>Ὁ δὲ πατὴρ Ἀγαμέμνων πολὺν μὲν χρόνον ὤκνει, ὅμως δὲ τέλος τὴν μάχαιραν ᾖρεν.  ε-οκνε-ε        ε-αιρ-εν</vt:lpstr>
      <vt:lpstr>Ἐξαίφνης δ’ ἡ παρθένος οὐκέτι πάρεστιν.</vt:lpstr>
      <vt:lpstr>Ἀντὶ τῆς παρθένου ἔλαφός ἐστιν ἐν τῷ βωμῷ.</vt:lpstr>
      <vt:lpstr>Ἡ γὰρ τῆς Ἰφιγενείας θυσία ἤρεσκε τῇ θεῷ!  ε-αρεσκ-ε</vt:lpstr>
      <vt:lpstr>Ἐβοήθει οὖν ἡ Ἄρτεμις τῇ ἐλεεινῇ παρθένῳ καὶ ἀπέφερεν αὐτὴν ἀπὸ τοῦ βωμοῦ.  ε-βοηθε-ε</vt:lpstr>
      <vt:lpstr>Οὕτω δὴ ἡ Ἄρτεμις πάλιν εὔνους ἦν τοῖς Ἀχαιοῖς.</vt:lpstr>
      <vt:lpstr>Μετὰ δὲ ταῦτα ἐξαίφνης πάλιν ἄνεμος καλὸς ἦν.</vt:lpstr>
      <vt:lpstr>Οἱ δ’ Ἀχαιοὶ ἔλυον τὰ τῶν πλοίων πρυμνήσια καὶ ἀνέμῳ καλῷ εἰς τὸ Ἴλιον ἀπέπλεον.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 7A</dc:title>
  <dc:creator>Liesbeth Nas-Prinsen</dc:creator>
  <cp:lastModifiedBy>Saar Peters</cp:lastModifiedBy>
  <cp:revision>42</cp:revision>
  <dcterms:created xsi:type="dcterms:W3CDTF">2018-12-12T09:29:03Z</dcterms:created>
  <dcterms:modified xsi:type="dcterms:W3CDTF">2019-02-14T18:43:02Z</dcterms:modified>
</cp:coreProperties>
</file>