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5" r:id="rId7"/>
    <p:sldId id="283" r:id="rId8"/>
    <p:sldId id="276" r:id="rId9"/>
    <p:sldId id="277" r:id="rId10"/>
    <p:sldId id="278" r:id="rId11"/>
    <p:sldId id="279" r:id="rId12"/>
    <p:sldId id="280" r:id="rId13"/>
    <p:sldId id="281" r:id="rId14"/>
    <p:sldId id="282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3D2AD0-7096-47B0-AF29-8BBE2A448D5E}" v="7" dt="2020-05-31T10:04:18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Peters" userId="0540b0d0-1b4c-4880-9e7d-34bd23b2ab79" providerId="ADAL" clId="{41960194-F240-4827-838C-1FDA2380976C}"/>
    <pc:docChg chg="modSld">
      <pc:chgData name="Robert Peters" userId="0540b0d0-1b4c-4880-9e7d-34bd23b2ab79" providerId="ADAL" clId="{41960194-F240-4827-838C-1FDA2380976C}" dt="2020-05-31T10:04:18.141" v="6"/>
      <pc:docMkLst>
        <pc:docMk/>
      </pc:docMkLst>
      <pc:sldChg chg="modAnim">
        <pc:chgData name="Robert Peters" userId="0540b0d0-1b4c-4880-9e7d-34bd23b2ab79" providerId="ADAL" clId="{41960194-F240-4827-838C-1FDA2380976C}" dt="2020-05-31T10:03:48.855" v="0"/>
        <pc:sldMkLst>
          <pc:docMk/>
          <pc:sldMk cId="3098645297" sldId="257"/>
        </pc:sldMkLst>
      </pc:sldChg>
      <pc:sldChg chg="modAnim">
        <pc:chgData name="Robert Peters" userId="0540b0d0-1b4c-4880-9e7d-34bd23b2ab79" providerId="ADAL" clId="{41960194-F240-4827-838C-1FDA2380976C}" dt="2020-05-31T10:03:54.797" v="1"/>
        <pc:sldMkLst>
          <pc:docMk/>
          <pc:sldMk cId="3899085376" sldId="275"/>
        </pc:sldMkLst>
      </pc:sldChg>
      <pc:sldChg chg="modAnim">
        <pc:chgData name="Robert Peters" userId="0540b0d0-1b4c-4880-9e7d-34bd23b2ab79" providerId="ADAL" clId="{41960194-F240-4827-838C-1FDA2380976C}" dt="2020-05-31T10:04:03.868" v="3"/>
        <pc:sldMkLst>
          <pc:docMk/>
          <pc:sldMk cId="3805203278" sldId="276"/>
        </pc:sldMkLst>
      </pc:sldChg>
      <pc:sldChg chg="modAnim">
        <pc:chgData name="Robert Peters" userId="0540b0d0-1b4c-4880-9e7d-34bd23b2ab79" providerId="ADAL" clId="{41960194-F240-4827-838C-1FDA2380976C}" dt="2020-05-31T10:04:10.565" v="4"/>
        <pc:sldMkLst>
          <pc:docMk/>
          <pc:sldMk cId="3050445290" sldId="277"/>
        </pc:sldMkLst>
      </pc:sldChg>
      <pc:sldChg chg="modAnim">
        <pc:chgData name="Robert Peters" userId="0540b0d0-1b4c-4880-9e7d-34bd23b2ab79" providerId="ADAL" clId="{41960194-F240-4827-838C-1FDA2380976C}" dt="2020-05-31T10:04:14.744" v="5"/>
        <pc:sldMkLst>
          <pc:docMk/>
          <pc:sldMk cId="4084114023" sldId="278"/>
        </pc:sldMkLst>
      </pc:sldChg>
      <pc:sldChg chg="modAnim">
        <pc:chgData name="Robert Peters" userId="0540b0d0-1b4c-4880-9e7d-34bd23b2ab79" providerId="ADAL" clId="{41960194-F240-4827-838C-1FDA2380976C}" dt="2020-05-31T10:04:18.141" v="6"/>
        <pc:sldMkLst>
          <pc:docMk/>
          <pc:sldMk cId="2713082584" sldId="279"/>
        </pc:sldMkLst>
      </pc:sldChg>
      <pc:sldChg chg="modAnim">
        <pc:chgData name="Robert Peters" userId="0540b0d0-1b4c-4880-9e7d-34bd23b2ab79" providerId="ADAL" clId="{41960194-F240-4827-838C-1FDA2380976C}" dt="2020-05-31T10:03:59.381" v="2"/>
        <pc:sldMkLst>
          <pc:docMk/>
          <pc:sldMk cId="2425298787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31-5-2020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9B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solidFill>
                  <a:schemeClr val="bg1"/>
                </a:solidFill>
              </a:rPr>
              <a:t>Het gezantschap naar Achilles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Ὦ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φίλτ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ατε Ἀχιλλεῦ, μηκέτι σκληρὸς ἴσθι, ἀλλ’ ἐλέει ἡμᾶς·</a:t>
            </a:r>
          </a:p>
        </p:txBody>
      </p:sp>
    </p:spTree>
    <p:extLst>
      <p:ext uri="{BB962C8B-B14F-4D97-AF65-F5344CB8AC3E}">
        <p14:creationId xmlns:p14="http://schemas.microsoft.com/office/powerpoint/2010/main" val="520042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αμέμνων ἕτοιμός ἐστι τὴν παῖδα Βρισηΐδα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ἀποπέμπειν, δῶρα δὲ καλὰ καὶ ἄξια παρέχειν!’</a:t>
            </a:r>
          </a:p>
        </p:txBody>
      </p:sp>
    </p:spTree>
    <p:extLst>
      <p:ext uri="{BB962C8B-B14F-4D97-AF65-F5344CB8AC3E}">
        <p14:creationId xmlns:p14="http://schemas.microsoft.com/office/powerpoint/2010/main" val="287950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6671"/>
          </a:xfrm>
        </p:spPr>
        <p:txBody>
          <a:bodyPr>
            <a:norm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Ὁ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τρεῖς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ἀγγέλους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φιλότητι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μεγάλῃ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ἐξένιζεν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br>
              <a:rPr lang="nl-NL" sz="3200" dirty="0"/>
            </a:br>
            <a:endParaRPr lang="el-G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DCAD2FE-1DA0-4318-944E-E8A4686232F3}"/>
              </a:ext>
            </a:extLst>
          </p:cNvPr>
          <p:cNvSpPr txBox="1"/>
          <p:nvPr/>
        </p:nvSpPr>
        <p:spPr>
          <a:xfrm>
            <a:off x="846306" y="2918298"/>
            <a:ext cx="10350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Achilles onthaalde de drie gezanten met grote vriendschap.</a:t>
            </a:r>
          </a:p>
        </p:txBody>
      </p:sp>
    </p:spTree>
    <p:extLst>
      <p:ext uri="{BB962C8B-B14F-4D97-AF65-F5344CB8AC3E}">
        <p14:creationId xmlns:p14="http://schemas.microsoft.com/office/powerpoint/2010/main" val="30986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1301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‘Χαίρετε, ἄνδρες· φίλτατοι γάρ ἐστέ μοι!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Δεῦρο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θίζετε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.’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C9D227C-4DA1-4719-9D19-B2E208ADF1D9}"/>
              </a:ext>
            </a:extLst>
          </p:cNvPr>
          <p:cNvSpPr txBox="1"/>
          <p:nvPr/>
        </p:nvSpPr>
        <p:spPr>
          <a:xfrm>
            <a:off x="807396" y="2704289"/>
            <a:ext cx="1053505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dirty="0"/>
              <a:t>‘Gegroet, mannen; want jullie zijn zeer geliefd bij mij! Ga hier zitten.’</a:t>
            </a:r>
          </a:p>
        </p:txBody>
      </p:sp>
    </p:spTree>
    <p:extLst>
      <p:ext uri="{BB962C8B-B14F-4D97-AF65-F5344CB8AC3E}">
        <p14:creationId xmlns:p14="http://schemas.microsoft.com/office/powerpoint/2010/main" val="389908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1301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Ἔπ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ειτ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δὲ τῷ ἑταίρῳ Πατρόκλῳ ἔλεγεν·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C9D227C-4DA1-4719-9D19-B2E208ADF1D9}"/>
              </a:ext>
            </a:extLst>
          </p:cNvPr>
          <p:cNvSpPr txBox="1"/>
          <p:nvPr/>
        </p:nvSpPr>
        <p:spPr>
          <a:xfrm>
            <a:off x="807396" y="2704289"/>
            <a:ext cx="10535055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dirty="0"/>
              <a:t>Daarna zei hij tegen zijn vriend </a:t>
            </a:r>
            <a:r>
              <a:rPr lang="nl-NL" sz="3200" dirty="0" err="1"/>
              <a:t>Patroklos</a:t>
            </a:r>
            <a:r>
              <a:rPr lang="nl-NL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252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663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‘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Ἄγε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μείζον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κρατῆρα δεῦρο κόμιζε,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οἶνον δὲ καὶ σῖτον πάρεχε τοῖς φίλοις ἀνδράσιν.’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DA518DC-E72D-4601-A6C1-B0A6BDE630F4}"/>
              </a:ext>
            </a:extLst>
          </p:cNvPr>
          <p:cNvSpPr txBox="1"/>
          <p:nvPr/>
        </p:nvSpPr>
        <p:spPr>
          <a:xfrm>
            <a:off x="838200" y="2821021"/>
            <a:ext cx="10515600" cy="1247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‘Vooruit, </a:t>
            </a:r>
            <a:r>
              <a:rPr lang="nl-NL" sz="3200" dirty="0" err="1"/>
              <a:t>Patroklos</a:t>
            </a:r>
            <a:r>
              <a:rPr lang="nl-NL" sz="3200" dirty="0"/>
              <a:t>, breng een groter </a:t>
            </a:r>
            <a:r>
              <a:rPr lang="nl-NL" sz="3200" dirty="0" err="1"/>
              <a:t>mengvat</a:t>
            </a:r>
            <a:r>
              <a:rPr lang="nl-NL" sz="3200" dirty="0"/>
              <a:t> hierheen,</a:t>
            </a:r>
          </a:p>
          <a:p>
            <a:pPr>
              <a:lnSpc>
                <a:spcPct val="150000"/>
              </a:lnSpc>
            </a:pPr>
            <a:r>
              <a:rPr lang="nl-NL" sz="3200" dirty="0"/>
              <a:t>en geef wijn en eten aan de geliefde mannen.’</a:t>
            </a:r>
          </a:p>
        </p:txBody>
      </p:sp>
    </p:spTree>
    <p:extLst>
      <p:ext uri="{BB962C8B-B14F-4D97-AF65-F5344CB8AC3E}">
        <p14:creationId xmlns:p14="http://schemas.microsoft.com/office/powerpoint/2010/main" val="380520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1243553" cy="967564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Μετὰ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Ὀδυσσεὺς ἔλεγεν· ‘Χαῖρε καὶ σύ, ὦ Ἀχιλλεῦ.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0F627C7-4459-4586-8604-0617AE49CB0C}"/>
              </a:ext>
            </a:extLst>
          </p:cNvPr>
          <p:cNvSpPr txBox="1"/>
          <p:nvPr/>
        </p:nvSpPr>
        <p:spPr>
          <a:xfrm>
            <a:off x="838200" y="2519464"/>
            <a:ext cx="10815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Na de maaltijd zei Odysseus: ‘Gegroet ook jij, Achilles.</a:t>
            </a:r>
          </a:p>
        </p:txBody>
      </p:sp>
    </p:spTree>
    <p:extLst>
      <p:ext uri="{BB962C8B-B14F-4D97-AF65-F5344CB8AC3E}">
        <p14:creationId xmlns:p14="http://schemas.microsoft.com/office/powerpoint/2010/main" val="305044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015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μὲν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ἡμῖν ἀρέσκει!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B37EFE5-005C-4D74-B9DC-655101E5F74F}"/>
              </a:ext>
            </a:extLst>
          </p:cNvPr>
          <p:cNvSpPr txBox="1"/>
          <p:nvPr/>
        </p:nvSpPr>
        <p:spPr>
          <a:xfrm>
            <a:off x="826851" y="2081719"/>
            <a:ext cx="10525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De maaltijd bevalt ons!</a:t>
            </a:r>
          </a:p>
        </p:txBody>
      </p:sp>
    </p:spTree>
    <p:extLst>
      <p:ext uri="{BB962C8B-B14F-4D97-AF65-F5344CB8AC3E}">
        <p14:creationId xmlns:p14="http://schemas.microsoft.com/office/powerpoint/2010/main" val="408411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150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Ὅμως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μέλει ἡμῖν,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ἀλλ’ ἄλλο τι, τὰ δεινὰ παθήματα τὰ τῶν Ἀχαιῶν!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04D327A-CAAA-468C-919A-46039864E697}"/>
              </a:ext>
            </a:extLst>
          </p:cNvPr>
          <p:cNvSpPr txBox="1"/>
          <p:nvPr/>
        </p:nvSpPr>
        <p:spPr>
          <a:xfrm>
            <a:off x="807396" y="2441643"/>
            <a:ext cx="10564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Maar toch interesseert de maaltijd ons niet,</a:t>
            </a:r>
          </a:p>
          <a:p>
            <a:r>
              <a:rPr lang="nl-NL" sz="3200" dirty="0"/>
              <a:t>maar iets anders, de verschrikkelijke rampen van de Grieken!</a:t>
            </a:r>
          </a:p>
        </p:txBody>
      </p:sp>
    </p:spTree>
    <p:extLst>
      <p:ext uri="{BB962C8B-B14F-4D97-AF65-F5344CB8AC3E}">
        <p14:creationId xmlns:p14="http://schemas.microsoft.com/office/powerpoint/2010/main" val="271308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Ἤδη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ἐγγὺς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στρ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ατοπέδου πάρεισιν οἱ Τρῶες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τὰ πλοῖα πυρὶ ὀλοῷ καίειν μέλλουσιν!</a:t>
            </a:r>
          </a:p>
        </p:txBody>
      </p:sp>
    </p:spTree>
    <p:extLst>
      <p:ext uri="{BB962C8B-B14F-4D97-AF65-F5344CB8AC3E}">
        <p14:creationId xmlns:p14="http://schemas.microsoft.com/office/powerpoint/2010/main" val="28947499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FE168871DC3146BC9D2900E9CB6899" ma:contentTypeVersion="2" ma:contentTypeDescription="Een nieuw document maken." ma:contentTypeScope="" ma:versionID="98ff3be923d15007195fc5de3661a6b4">
  <xsd:schema xmlns:xsd="http://www.w3.org/2001/XMLSchema" xmlns:xs="http://www.w3.org/2001/XMLSchema" xmlns:p="http://schemas.microsoft.com/office/2006/metadata/properties" xmlns:ns2="9103a0a1-c509-42e4-a173-4f872a2bc504" targetNamespace="http://schemas.microsoft.com/office/2006/metadata/properties" ma:root="true" ma:fieldsID="0d25c1fd1acdf8c38fdd610e0998f121" ns2:_="">
    <xsd:import namespace="9103a0a1-c509-42e4-a173-4f872a2bc5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3a0a1-c509-42e4-a173-4f872a2bc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BE43B9-1EE6-4347-82E3-35A2E305AB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03a0a1-c509-42e4-a173-4f872a2bc5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AB5DFC-200E-47BA-A4C6-0A85C7D61E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EEB7B3-2347-4732-8DA9-1C31DD85246C}">
  <ds:schemaRefs>
    <ds:schemaRef ds:uri="http://purl.org/dc/elements/1.1/"/>
    <ds:schemaRef ds:uri="9103a0a1-c509-42e4-a173-4f872a2bc504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204</Words>
  <Application>Microsoft Office PowerPoint</Application>
  <PresentationFormat>Breedbeeld</PresentationFormat>
  <Paragraphs>21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Kantoorthema</vt:lpstr>
      <vt:lpstr>Tekst 9B</vt:lpstr>
      <vt:lpstr>1 Ὁ Ἀχιλλεὺς τοὺς τρεῖς ἀγγέλους φιλότητι μεγάλῃ ἐξένιζεν· </vt:lpstr>
      <vt:lpstr>2 ‘Χαίρετε, ἄνδρες· φίλτατοι γάρ ἐστέ μοι! Δεῦρο καθίζετε.’ </vt:lpstr>
      <vt:lpstr>3 Ἔπειτα δὲ τῷ ἑταίρῳ Πατρόκλῳ ἔλεγεν·</vt:lpstr>
      <vt:lpstr>4 ‘Ἄγε δή, Πάτροκλε, μείζονα κρατῆρα δεῦρο κόμιζε, 5 οἶνον δὲ καὶ σῖτον πάρεχε τοῖς φίλοις ἀνδράσιν.’</vt:lpstr>
      <vt:lpstr>6 Μετὰ δὲ τὸ δεῖπνον Ὀδυσσεὺς ἔλεγεν· ‘Χαῖρε καὶ σύ, ὦ Ἀχιλλεῦ.</vt:lpstr>
      <vt:lpstr>7 Τὸ μὲν δεῖπνον ἡμῖν ἀρέσκει! </vt:lpstr>
      <vt:lpstr>7 Ὅμως δ’ οὐ τὸ δεῖπνον μέλει ἡμῖν, 8 ἀλλ’ ἄλλο τι, τὰ δεινὰ παθήματα τὰ τῶν Ἀχαιῶν!</vt:lpstr>
      <vt:lpstr>Ἤδη γὰρ ἐγγὺς τοῦ στρατοπέδου πάρεισιν οἱ Τρῶες καὶ τὰ πλοῖα πυρὶ ὀλοῷ καίειν μέλλουσιν!</vt:lpstr>
      <vt:lpstr>Ὦ φίλτατε Ἀχιλλεῦ, μηκέτι σκληρὸς ἴσθι, ἀλλ’ ἐλέει ἡμᾶς·</vt:lpstr>
      <vt:lpstr>ὁ γὰρ Ἀγαμέμνων ἕτοιμός ἐστι τὴν παῖδα Βρισηΐδα ἀποπέμπειν, δῶρα δὲ καλὰ καὶ ἄξια παρέχειν!’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Robert Peters</cp:lastModifiedBy>
  <cp:revision>55</cp:revision>
  <dcterms:created xsi:type="dcterms:W3CDTF">2018-12-12T09:29:03Z</dcterms:created>
  <dcterms:modified xsi:type="dcterms:W3CDTF">2020-05-31T10:04:19Z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0x010100E2FE168871DC3146BC9D2900E9CB6899</vt:lpwstr>
  </property>
  <property fmtid="{D5CDD505-2E9C-101B-9397-08002B2CF9AE}" pid="3" name="Order">
    <vt:r8>972800</vt:r8>
  </property>
</Properties>
</file>